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92" r:id="rId2"/>
    <p:sldId id="258" r:id="rId3"/>
    <p:sldId id="296" r:id="rId4"/>
    <p:sldId id="281" r:id="rId5"/>
    <p:sldId id="300" r:id="rId6"/>
    <p:sldId id="260" r:id="rId7"/>
    <p:sldId id="297" r:id="rId8"/>
    <p:sldId id="284" r:id="rId9"/>
    <p:sldId id="272" r:id="rId10"/>
    <p:sldId id="298" r:id="rId11"/>
    <p:sldId id="273" r:id="rId12"/>
    <p:sldId id="257" r:id="rId13"/>
    <p:sldId id="280" r:id="rId14"/>
    <p:sldId id="264" r:id="rId15"/>
    <p:sldId id="282" r:id="rId16"/>
    <p:sldId id="299" r:id="rId17"/>
    <p:sldId id="302" r:id="rId18"/>
    <p:sldId id="278" r:id="rId19"/>
    <p:sldId id="283" r:id="rId20"/>
    <p:sldId id="305" r:id="rId21"/>
    <p:sldId id="287" r:id="rId22"/>
    <p:sldId id="259" r:id="rId23"/>
    <p:sldId id="274" r:id="rId24"/>
    <p:sldId id="277" r:id="rId25"/>
    <p:sldId id="275" r:id="rId26"/>
    <p:sldId id="276" r:id="rId27"/>
    <p:sldId id="286" r:id="rId28"/>
    <p:sldId id="303" r:id="rId29"/>
    <p:sldId id="304"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19305-CFE5-4754-B9B2-32BA4D714EFA}" v="2359" dt="2023-03-30T00:57:28.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17" autoAdjust="0"/>
    <p:restoredTop sz="94660"/>
  </p:normalViewPr>
  <p:slideViewPr>
    <p:cSldViewPr snapToGrid="0">
      <p:cViewPr>
        <p:scale>
          <a:sx n="66" d="100"/>
          <a:sy n="66" d="100"/>
        </p:scale>
        <p:origin x="54" y="5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Mei Yi [Harrisdale Senior High School]" userId="f9f029c9-d743-4d60-9f2c-e74bdec1ab07" providerId="ADAL" clId="{B400698A-0626-41AC-BE53-F57D5A41F51A}"/>
    <pc:docChg chg="undo custSel addSld delSld modSld">
      <pc:chgData name="TAN Mei Yi [Harrisdale Senior High School]" userId="f9f029c9-d743-4d60-9f2c-e74bdec1ab07" providerId="ADAL" clId="{B400698A-0626-41AC-BE53-F57D5A41F51A}" dt="2023-03-08T01:30:57.265" v="1103" actId="47"/>
      <pc:docMkLst>
        <pc:docMk/>
      </pc:docMkLst>
      <pc:sldChg chg="addSp modSp add mod modAnim">
        <pc:chgData name="TAN Mei Yi [Harrisdale Senior High School]" userId="f9f029c9-d743-4d60-9f2c-e74bdec1ab07" providerId="ADAL" clId="{B400698A-0626-41AC-BE53-F57D5A41F51A}" dt="2023-03-08T00:28:58.974" v="516" actId="1076"/>
        <pc:sldMkLst>
          <pc:docMk/>
          <pc:sldMk cId="2537661815" sldId="258"/>
        </pc:sldMkLst>
        <pc:spChg chg="add mod">
          <ac:chgData name="TAN Mei Yi [Harrisdale Senior High School]" userId="f9f029c9-d743-4d60-9f2c-e74bdec1ab07" providerId="ADAL" clId="{B400698A-0626-41AC-BE53-F57D5A41F51A}" dt="2023-03-08T00:23:18.673" v="366" actId="404"/>
          <ac:spMkLst>
            <pc:docMk/>
            <pc:sldMk cId="2537661815" sldId="258"/>
            <ac:spMk id="2" creationId="{7574097C-A463-A774-A5E1-BD1F2F567B82}"/>
          </ac:spMkLst>
        </pc:spChg>
        <pc:spChg chg="mod">
          <ac:chgData name="TAN Mei Yi [Harrisdale Senior High School]" userId="f9f029c9-d743-4d60-9f2c-e74bdec1ab07" providerId="ADAL" clId="{B400698A-0626-41AC-BE53-F57D5A41F51A}" dt="2023-03-08T00:19:39.388" v="140" actId="1076"/>
          <ac:spMkLst>
            <pc:docMk/>
            <pc:sldMk cId="2537661815" sldId="258"/>
            <ac:spMk id="3" creationId="{00000000-0000-0000-0000-000000000000}"/>
          </ac:spMkLst>
        </pc:spChg>
        <pc:spChg chg="mod">
          <ac:chgData name="TAN Mei Yi [Harrisdale Senior High School]" userId="f9f029c9-d743-4d60-9f2c-e74bdec1ab07" providerId="ADAL" clId="{B400698A-0626-41AC-BE53-F57D5A41F51A}" dt="2023-03-08T00:16:37.634" v="2" actId="207"/>
          <ac:spMkLst>
            <pc:docMk/>
            <pc:sldMk cId="2537661815" sldId="258"/>
            <ac:spMk id="6" creationId="{B6565F03-6FB8-4B77-A798-2B2E2399B980}"/>
          </ac:spMkLst>
        </pc:spChg>
        <pc:spChg chg="add mod">
          <ac:chgData name="TAN Mei Yi [Harrisdale Senior High School]" userId="f9f029c9-d743-4d60-9f2c-e74bdec1ab07" providerId="ADAL" clId="{B400698A-0626-41AC-BE53-F57D5A41F51A}" dt="2023-03-08T00:24:14.834" v="386" actId="20577"/>
          <ac:spMkLst>
            <pc:docMk/>
            <pc:sldMk cId="2537661815" sldId="258"/>
            <ac:spMk id="7" creationId="{C0CFE431-4D39-00E1-3346-0C89618F1811}"/>
          </ac:spMkLst>
        </pc:spChg>
        <pc:spChg chg="add mod">
          <ac:chgData name="TAN Mei Yi [Harrisdale Senior High School]" userId="f9f029c9-d743-4d60-9f2c-e74bdec1ab07" providerId="ADAL" clId="{B400698A-0626-41AC-BE53-F57D5A41F51A}" dt="2023-03-08T00:23:42.817" v="376" actId="20577"/>
          <ac:spMkLst>
            <pc:docMk/>
            <pc:sldMk cId="2537661815" sldId="258"/>
            <ac:spMk id="8" creationId="{9A254071-A53C-723A-52FF-BC53A3E9B16F}"/>
          </ac:spMkLst>
        </pc:spChg>
        <pc:spChg chg="add mod">
          <ac:chgData name="TAN Mei Yi [Harrisdale Senior High School]" userId="f9f029c9-d743-4d60-9f2c-e74bdec1ab07" providerId="ADAL" clId="{B400698A-0626-41AC-BE53-F57D5A41F51A}" dt="2023-03-08T00:28:20.056" v="506" actId="20577"/>
          <ac:spMkLst>
            <pc:docMk/>
            <pc:sldMk cId="2537661815" sldId="258"/>
            <ac:spMk id="11" creationId="{6F38DC4F-A839-2892-8F4D-8EF75AAAE7F6}"/>
          </ac:spMkLst>
        </pc:spChg>
        <pc:spChg chg="add mod ord">
          <ac:chgData name="TAN Mei Yi [Harrisdale Senior High School]" userId="f9f029c9-d743-4d60-9f2c-e74bdec1ab07" providerId="ADAL" clId="{B400698A-0626-41AC-BE53-F57D5A41F51A}" dt="2023-03-08T00:27:13.430" v="449" actId="167"/>
          <ac:spMkLst>
            <pc:docMk/>
            <pc:sldMk cId="2537661815" sldId="258"/>
            <ac:spMk id="15" creationId="{AE81815A-3DD4-6248-3921-7D817EDC9F0D}"/>
          </ac:spMkLst>
        </pc:spChg>
        <pc:spChg chg="add mod">
          <ac:chgData name="TAN Mei Yi [Harrisdale Senior High School]" userId="f9f029c9-d743-4d60-9f2c-e74bdec1ab07" providerId="ADAL" clId="{B400698A-0626-41AC-BE53-F57D5A41F51A}" dt="2023-03-08T00:28:58.974" v="516" actId="1076"/>
          <ac:spMkLst>
            <pc:docMk/>
            <pc:sldMk cId="2537661815" sldId="258"/>
            <ac:spMk id="16" creationId="{0120B82A-D05C-5F96-B135-6C0C11613FF6}"/>
          </ac:spMkLst>
        </pc:spChg>
        <pc:picChg chg="add mod">
          <ac:chgData name="TAN Mei Yi [Harrisdale Senior High School]" userId="f9f029c9-d743-4d60-9f2c-e74bdec1ab07" providerId="ADAL" clId="{B400698A-0626-41AC-BE53-F57D5A41F51A}" dt="2023-03-08T00:23:20.227" v="367" actId="1076"/>
          <ac:picMkLst>
            <pc:docMk/>
            <pc:sldMk cId="2537661815" sldId="258"/>
            <ac:picMk id="5" creationId="{86929136-6CA3-1CF9-01E4-577B473E00C5}"/>
          </ac:picMkLst>
        </pc:picChg>
        <pc:picChg chg="add mod">
          <ac:chgData name="TAN Mei Yi [Harrisdale Senior High School]" userId="f9f029c9-d743-4d60-9f2c-e74bdec1ab07" providerId="ADAL" clId="{B400698A-0626-41AC-BE53-F57D5A41F51A}" dt="2023-03-08T00:23:55.997" v="380" actId="1076"/>
          <ac:picMkLst>
            <pc:docMk/>
            <pc:sldMk cId="2537661815" sldId="258"/>
            <ac:picMk id="10" creationId="{9E6DAC2A-3E90-C2CE-031D-1DD891EE3693}"/>
          </ac:picMkLst>
        </pc:picChg>
        <pc:picChg chg="add mod">
          <ac:chgData name="TAN Mei Yi [Harrisdale Senior High School]" userId="f9f029c9-d743-4d60-9f2c-e74bdec1ab07" providerId="ADAL" clId="{B400698A-0626-41AC-BE53-F57D5A41F51A}" dt="2023-03-08T00:26:42.096" v="409" actId="1076"/>
          <ac:picMkLst>
            <pc:docMk/>
            <pc:sldMk cId="2537661815" sldId="258"/>
            <ac:picMk id="14" creationId="{8F78FDAC-5280-CD62-14B5-AE35512866C0}"/>
          </ac:picMkLst>
        </pc:picChg>
        <pc:inkChg chg="add mod">
          <ac:chgData name="TAN Mei Yi [Harrisdale Senior High School]" userId="f9f029c9-d743-4d60-9f2c-e74bdec1ab07" providerId="ADAL" clId="{B400698A-0626-41AC-BE53-F57D5A41F51A}" dt="2023-03-08T00:27:15.370" v="450" actId="1076"/>
          <ac:inkMkLst>
            <pc:docMk/>
            <pc:sldMk cId="2537661815" sldId="258"/>
            <ac:inkMk id="12" creationId="{3A857308-F66A-27F4-BF26-FC0C26460EC9}"/>
          </ac:inkMkLst>
        </pc:inkChg>
      </pc:sldChg>
      <pc:sldChg chg="add del">
        <pc:chgData name="TAN Mei Yi [Harrisdale Senior High School]" userId="f9f029c9-d743-4d60-9f2c-e74bdec1ab07" providerId="ADAL" clId="{B400698A-0626-41AC-BE53-F57D5A41F51A}" dt="2023-03-08T01:26:16.249" v="1047" actId="47"/>
        <pc:sldMkLst>
          <pc:docMk/>
          <pc:sldMk cId="3578000938" sldId="262"/>
        </pc:sldMkLst>
      </pc:sldChg>
      <pc:sldChg chg="add del">
        <pc:chgData name="TAN Mei Yi [Harrisdale Senior High School]" userId="f9f029c9-d743-4d60-9f2c-e74bdec1ab07" providerId="ADAL" clId="{B400698A-0626-41AC-BE53-F57D5A41F51A}" dt="2023-03-08T01:26:18.430" v="1048" actId="47"/>
        <pc:sldMkLst>
          <pc:docMk/>
          <pc:sldMk cId="2274587573" sldId="265"/>
        </pc:sldMkLst>
      </pc:sldChg>
      <pc:sldChg chg="addSp delSp modSp add mod addAnim delAnim modAnim">
        <pc:chgData name="TAN Mei Yi [Harrisdale Senior High School]" userId="f9f029c9-d743-4d60-9f2c-e74bdec1ab07" providerId="ADAL" clId="{B400698A-0626-41AC-BE53-F57D5A41F51A}" dt="2023-03-08T01:29:43.232" v="1094" actId="1076"/>
        <pc:sldMkLst>
          <pc:docMk/>
          <pc:sldMk cId="314037390" sldId="266"/>
        </pc:sldMkLst>
        <pc:spChg chg="add mod">
          <ac:chgData name="TAN Mei Yi [Harrisdale Senior High School]" userId="f9f029c9-d743-4d60-9f2c-e74bdec1ab07" providerId="ADAL" clId="{B400698A-0626-41AC-BE53-F57D5A41F51A}" dt="2023-03-08T01:29:43.232" v="1094" actId="1076"/>
          <ac:spMkLst>
            <pc:docMk/>
            <pc:sldMk cId="314037390" sldId="266"/>
            <ac:spMk id="2" creationId="{14276F45-753A-143D-FA28-E90700A42402}"/>
          </ac:spMkLst>
        </pc:spChg>
        <pc:spChg chg="mod">
          <ac:chgData name="TAN Mei Yi [Harrisdale Senior High School]" userId="f9f029c9-d743-4d60-9f2c-e74bdec1ab07" providerId="ADAL" clId="{B400698A-0626-41AC-BE53-F57D5A41F51A}" dt="2023-03-08T01:28:35.275" v="1089" actId="20577"/>
          <ac:spMkLst>
            <pc:docMk/>
            <pc:sldMk cId="314037390" sldId="266"/>
            <ac:spMk id="3" creationId="{00000000-0000-0000-0000-000000000000}"/>
          </ac:spMkLst>
        </pc:spChg>
        <pc:spChg chg="mod">
          <ac:chgData name="TAN Mei Yi [Harrisdale Senior High School]" userId="f9f029c9-d743-4d60-9f2c-e74bdec1ab07" providerId="ADAL" clId="{B400698A-0626-41AC-BE53-F57D5A41F51A}" dt="2023-03-08T01:27:23.783" v="1070" actId="1076"/>
          <ac:spMkLst>
            <pc:docMk/>
            <pc:sldMk cId="314037390" sldId="266"/>
            <ac:spMk id="9" creationId="{AAC2B5C0-3E1C-42DC-B07D-E8D48B29433E}"/>
          </ac:spMkLst>
        </pc:spChg>
        <pc:spChg chg="del">
          <ac:chgData name="TAN Mei Yi [Harrisdale Senior High School]" userId="f9f029c9-d743-4d60-9f2c-e74bdec1ab07" providerId="ADAL" clId="{B400698A-0626-41AC-BE53-F57D5A41F51A}" dt="2023-03-08T01:27:34.567" v="1075" actId="478"/>
          <ac:spMkLst>
            <pc:docMk/>
            <pc:sldMk cId="314037390" sldId="266"/>
            <ac:spMk id="13" creationId="{00000000-0000-0000-0000-000000000000}"/>
          </ac:spMkLst>
        </pc:spChg>
        <pc:spChg chg="del">
          <ac:chgData name="TAN Mei Yi [Harrisdale Senior High School]" userId="f9f029c9-d743-4d60-9f2c-e74bdec1ab07" providerId="ADAL" clId="{B400698A-0626-41AC-BE53-F57D5A41F51A}" dt="2023-03-08T01:26:28.499" v="1049" actId="478"/>
          <ac:spMkLst>
            <pc:docMk/>
            <pc:sldMk cId="314037390" sldId="266"/>
            <ac:spMk id="14" creationId="{A4FC51D4-53D3-4FCA-A8BE-3A5E3C87901F}"/>
          </ac:spMkLst>
        </pc:spChg>
        <pc:picChg chg="mod">
          <ac:chgData name="TAN Mei Yi [Harrisdale Senior High School]" userId="f9f029c9-d743-4d60-9f2c-e74bdec1ab07" providerId="ADAL" clId="{B400698A-0626-41AC-BE53-F57D5A41F51A}" dt="2023-03-08T01:27:40.322" v="1077" actId="1076"/>
          <ac:picMkLst>
            <pc:docMk/>
            <pc:sldMk cId="314037390" sldId="266"/>
            <ac:picMk id="4" creationId="{00000000-0000-0000-0000-000000000000}"/>
          </ac:picMkLst>
        </pc:picChg>
        <pc:picChg chg="add del">
          <ac:chgData name="TAN Mei Yi [Harrisdale Senior High School]" userId="f9f029c9-d743-4d60-9f2c-e74bdec1ab07" providerId="ADAL" clId="{B400698A-0626-41AC-BE53-F57D5A41F51A}" dt="2023-03-08T01:27:34.567" v="1075" actId="478"/>
          <ac:picMkLst>
            <pc:docMk/>
            <pc:sldMk cId="314037390" sldId="266"/>
            <ac:picMk id="10" creationId="{00000000-0000-0000-0000-000000000000}"/>
          </ac:picMkLst>
        </pc:picChg>
        <pc:inkChg chg="mod">
          <ac:chgData name="TAN Mei Yi [Harrisdale Senior High School]" userId="f9f029c9-d743-4d60-9f2c-e74bdec1ab07" providerId="ADAL" clId="{B400698A-0626-41AC-BE53-F57D5A41F51A}" dt="2023-03-08T01:27:40.322" v="1077" actId="1076"/>
          <ac:inkMkLst>
            <pc:docMk/>
            <pc:sldMk cId="314037390" sldId="266"/>
            <ac:inkMk id="5" creationId="{1688C022-0E1F-4B5B-BD61-CF583B288FFF}"/>
          </ac:inkMkLst>
        </pc:inkChg>
        <pc:inkChg chg="mod">
          <ac:chgData name="TAN Mei Yi [Harrisdale Senior High School]" userId="f9f029c9-d743-4d60-9f2c-e74bdec1ab07" providerId="ADAL" clId="{B400698A-0626-41AC-BE53-F57D5A41F51A}" dt="2023-03-08T01:27:40.322" v="1077" actId="1076"/>
          <ac:inkMkLst>
            <pc:docMk/>
            <pc:sldMk cId="314037390" sldId="266"/>
            <ac:inkMk id="8" creationId="{42DD3CBE-84E8-466C-AAA8-D2CFF6F44569}"/>
          </ac:inkMkLst>
        </pc:inkChg>
        <pc:inkChg chg="mod">
          <ac:chgData name="TAN Mei Yi [Harrisdale Senior High School]" userId="f9f029c9-d743-4d60-9f2c-e74bdec1ab07" providerId="ADAL" clId="{B400698A-0626-41AC-BE53-F57D5A41F51A}" dt="2023-03-08T01:27:40.322" v="1077" actId="1076"/>
          <ac:inkMkLst>
            <pc:docMk/>
            <pc:sldMk cId="314037390" sldId="266"/>
            <ac:inkMk id="12" creationId="{AAF9B67C-5608-4E59-8184-6D562590A653}"/>
          </ac:inkMkLst>
        </pc:inkChg>
        <pc:cxnChg chg="del mod">
          <ac:chgData name="TAN Mei Yi [Harrisdale Senior High School]" userId="f9f029c9-d743-4d60-9f2c-e74bdec1ab07" providerId="ADAL" clId="{B400698A-0626-41AC-BE53-F57D5A41F51A}" dt="2023-03-08T01:27:36.497" v="1076" actId="478"/>
          <ac:cxnSpMkLst>
            <pc:docMk/>
            <pc:sldMk cId="314037390" sldId="266"/>
            <ac:cxnSpMk id="7" creationId="{6D9D5F40-285E-4845-A4BA-BDBED4077CD0}"/>
          </ac:cxnSpMkLst>
        </pc:cxnChg>
        <pc:cxnChg chg="mod">
          <ac:chgData name="TAN Mei Yi [Harrisdale Senior High School]" userId="f9f029c9-d743-4d60-9f2c-e74bdec1ab07" providerId="ADAL" clId="{B400698A-0626-41AC-BE53-F57D5A41F51A}" dt="2023-03-08T01:27:55.599" v="1078" actId="14100"/>
          <ac:cxnSpMkLst>
            <pc:docMk/>
            <pc:sldMk cId="314037390" sldId="266"/>
            <ac:cxnSpMk id="11" creationId="{16DF3BE0-9E04-4893-991D-C27268ACB321}"/>
          </ac:cxnSpMkLst>
        </pc:cxnChg>
      </pc:sldChg>
      <pc:sldChg chg="addSp delSp modSp add mod">
        <pc:chgData name="TAN Mei Yi [Harrisdale Senior High School]" userId="f9f029c9-d743-4d60-9f2c-e74bdec1ab07" providerId="ADAL" clId="{B400698A-0626-41AC-BE53-F57D5A41F51A}" dt="2023-03-08T01:30:33.288" v="1102"/>
        <pc:sldMkLst>
          <pc:docMk/>
          <pc:sldMk cId="4283984355" sldId="267"/>
        </pc:sldMkLst>
        <pc:spChg chg="add mod">
          <ac:chgData name="TAN Mei Yi [Harrisdale Senior High School]" userId="f9f029c9-d743-4d60-9f2c-e74bdec1ab07" providerId="ADAL" clId="{B400698A-0626-41AC-BE53-F57D5A41F51A}" dt="2023-03-08T01:30:33.288" v="1102"/>
          <ac:spMkLst>
            <pc:docMk/>
            <pc:sldMk cId="4283984355" sldId="267"/>
            <ac:spMk id="2" creationId="{CEF0F2C3-4BA4-E630-C4EA-A7CD59A10FD5}"/>
          </ac:spMkLst>
        </pc:spChg>
        <pc:spChg chg="mod">
          <ac:chgData name="TAN Mei Yi [Harrisdale Senior High School]" userId="f9f029c9-d743-4d60-9f2c-e74bdec1ab07" providerId="ADAL" clId="{B400698A-0626-41AC-BE53-F57D5A41F51A}" dt="2023-03-08T01:30:22.935" v="1099" actId="113"/>
          <ac:spMkLst>
            <pc:docMk/>
            <pc:sldMk cId="4283984355" sldId="267"/>
            <ac:spMk id="6" creationId="{00000000-0000-0000-0000-000000000000}"/>
          </ac:spMkLst>
        </pc:spChg>
        <pc:spChg chg="mod">
          <ac:chgData name="TAN Mei Yi [Harrisdale Senior High School]" userId="f9f029c9-d743-4d60-9f2c-e74bdec1ab07" providerId="ADAL" clId="{B400698A-0626-41AC-BE53-F57D5A41F51A}" dt="2023-03-08T01:30:20.582" v="1098" actId="113"/>
          <ac:spMkLst>
            <pc:docMk/>
            <pc:sldMk cId="4283984355" sldId="267"/>
            <ac:spMk id="7" creationId="{00000000-0000-0000-0000-000000000000}"/>
          </ac:spMkLst>
        </pc:spChg>
        <pc:spChg chg="del">
          <ac:chgData name="TAN Mei Yi [Harrisdale Senior High School]" userId="f9f029c9-d743-4d60-9f2c-e74bdec1ab07" providerId="ADAL" clId="{B400698A-0626-41AC-BE53-F57D5A41F51A}" dt="2023-03-08T01:30:28.281" v="1100" actId="478"/>
          <ac:spMkLst>
            <pc:docMk/>
            <pc:sldMk cId="4283984355" sldId="267"/>
            <ac:spMk id="8" creationId="{3A0B0A93-D009-4D14-B190-F9BEF9D6FCFB}"/>
          </ac:spMkLst>
        </pc:spChg>
      </pc:sldChg>
      <pc:sldChg chg="modSp">
        <pc:chgData name="TAN Mei Yi [Harrisdale Senior High School]" userId="f9f029c9-d743-4d60-9f2c-e74bdec1ab07" providerId="ADAL" clId="{B400698A-0626-41AC-BE53-F57D5A41F51A}" dt="2023-03-08T00:15:43.081" v="0" actId="20577"/>
        <pc:sldMkLst>
          <pc:docMk/>
          <pc:sldMk cId="2226349418" sldId="292"/>
        </pc:sldMkLst>
        <pc:spChg chg="mod">
          <ac:chgData name="TAN Mei Yi [Harrisdale Senior High School]" userId="f9f029c9-d743-4d60-9f2c-e74bdec1ab07" providerId="ADAL" clId="{B400698A-0626-41AC-BE53-F57D5A41F51A}" dt="2023-03-08T00:15:43.081" v="0" actId="20577"/>
          <ac:spMkLst>
            <pc:docMk/>
            <pc:sldMk cId="2226349418" sldId="292"/>
            <ac:spMk id="21" creationId="{8E7845BC-DC72-44E1-BABF-6AFB4DC3022D}"/>
          </ac:spMkLst>
        </pc:spChg>
      </pc:sldChg>
      <pc:sldChg chg="del">
        <pc:chgData name="TAN Mei Yi [Harrisdale Senior High School]" userId="f9f029c9-d743-4d60-9f2c-e74bdec1ab07" providerId="ADAL" clId="{B400698A-0626-41AC-BE53-F57D5A41F51A}" dt="2023-03-08T00:29:12.817" v="517" actId="47"/>
        <pc:sldMkLst>
          <pc:docMk/>
          <pc:sldMk cId="2306695229" sldId="294"/>
        </pc:sldMkLst>
      </pc:sldChg>
      <pc:sldChg chg="del">
        <pc:chgData name="TAN Mei Yi [Harrisdale Senior High School]" userId="f9f029c9-d743-4d60-9f2c-e74bdec1ab07" providerId="ADAL" clId="{B400698A-0626-41AC-BE53-F57D5A41F51A}" dt="2023-03-08T01:30:57.265" v="1103" actId="47"/>
        <pc:sldMkLst>
          <pc:docMk/>
          <pc:sldMk cId="979343826" sldId="298"/>
        </pc:sldMkLst>
      </pc:sldChg>
      <pc:sldChg chg="addSp delSp modSp add mod">
        <pc:chgData name="TAN Mei Yi [Harrisdale Senior High School]" userId="f9f029c9-d743-4d60-9f2c-e74bdec1ab07" providerId="ADAL" clId="{B400698A-0626-41AC-BE53-F57D5A41F51A}" dt="2023-03-08T01:30:31.440" v="1101" actId="1076"/>
        <pc:sldMkLst>
          <pc:docMk/>
          <pc:sldMk cId="3638446103" sldId="303"/>
        </pc:sldMkLst>
        <pc:spChg chg="add del mod">
          <ac:chgData name="TAN Mei Yi [Harrisdale Senior High School]" userId="f9f029c9-d743-4d60-9f2c-e74bdec1ab07" providerId="ADAL" clId="{B400698A-0626-41AC-BE53-F57D5A41F51A}" dt="2023-03-08T01:29:48.774" v="1095" actId="478"/>
          <ac:spMkLst>
            <pc:docMk/>
            <pc:sldMk cId="3638446103" sldId="303"/>
            <ac:spMk id="2" creationId="{CFA5353D-047C-AE95-B7C3-B136CD4865A0}"/>
          </ac:spMkLst>
        </pc:spChg>
        <pc:spChg chg="add mod">
          <ac:chgData name="TAN Mei Yi [Harrisdale Senior High School]" userId="f9f029c9-d743-4d60-9f2c-e74bdec1ab07" providerId="ADAL" clId="{B400698A-0626-41AC-BE53-F57D5A41F51A}" dt="2023-03-08T01:30:31.440" v="1101" actId="1076"/>
          <ac:spMkLst>
            <pc:docMk/>
            <pc:sldMk cId="3638446103" sldId="303"/>
            <ac:spMk id="4" creationId="{62871251-B8DD-8E9E-FB5F-BFE01C027306}"/>
          </ac:spMkLst>
        </pc:spChg>
        <pc:spChg chg="del">
          <ac:chgData name="TAN Mei Yi [Harrisdale Senior High School]" userId="f9f029c9-d743-4d60-9f2c-e74bdec1ab07" providerId="ADAL" clId="{B400698A-0626-41AC-BE53-F57D5A41F51A}" dt="2023-03-08T01:29:26.865" v="1092" actId="478"/>
          <ac:spMkLst>
            <pc:docMk/>
            <pc:sldMk cId="3638446103" sldId="303"/>
            <ac:spMk id="8" creationId="{3A0B0A93-D009-4D14-B190-F9BEF9D6FCFB}"/>
          </ac:spMkLst>
        </pc:spChg>
      </pc:sldChg>
      <pc:sldChg chg="addSp delSp modSp add mod delAnim modAnim">
        <pc:chgData name="TAN Mei Yi [Harrisdale Senior High School]" userId="f9f029c9-d743-4d60-9f2c-e74bdec1ab07" providerId="ADAL" clId="{B400698A-0626-41AC-BE53-F57D5A41F51A}" dt="2023-03-08T01:21:35.831" v="856" actId="1076"/>
        <pc:sldMkLst>
          <pc:docMk/>
          <pc:sldMk cId="2557982727" sldId="304"/>
        </pc:sldMkLst>
        <pc:spChg chg="mod">
          <ac:chgData name="TAN Mei Yi [Harrisdale Senior High School]" userId="f9f029c9-d743-4d60-9f2c-e74bdec1ab07" providerId="ADAL" clId="{B400698A-0626-41AC-BE53-F57D5A41F51A}" dt="2023-03-08T01:20:21.196" v="830" actId="20577"/>
          <ac:spMkLst>
            <pc:docMk/>
            <pc:sldMk cId="2557982727" sldId="304"/>
            <ac:spMk id="3" creationId="{00000000-0000-0000-0000-000000000000}"/>
          </ac:spMkLst>
        </pc:spChg>
        <pc:spChg chg="add mod">
          <ac:chgData name="TAN Mei Yi [Harrisdale Senior High School]" userId="f9f029c9-d743-4d60-9f2c-e74bdec1ab07" providerId="ADAL" clId="{B400698A-0626-41AC-BE53-F57D5A41F51A}" dt="2023-03-08T01:12:44.056" v="664" actId="1076"/>
          <ac:spMkLst>
            <pc:docMk/>
            <pc:sldMk cId="2557982727" sldId="304"/>
            <ac:spMk id="5" creationId="{8E309016-DF12-571E-4F4A-4BCDDD1A038F}"/>
          </ac:spMkLst>
        </pc:spChg>
        <pc:spChg chg="add mod">
          <ac:chgData name="TAN Mei Yi [Harrisdale Senior High School]" userId="f9f029c9-d743-4d60-9f2c-e74bdec1ab07" providerId="ADAL" clId="{B400698A-0626-41AC-BE53-F57D5A41F51A}" dt="2023-03-08T01:13:10.028" v="682" actId="6549"/>
          <ac:spMkLst>
            <pc:docMk/>
            <pc:sldMk cId="2557982727" sldId="304"/>
            <ac:spMk id="6" creationId="{CB22D91F-8FAB-8EB5-C708-4AD5CEB74837}"/>
          </ac:spMkLst>
        </pc:spChg>
        <pc:spChg chg="add mod">
          <ac:chgData name="TAN Mei Yi [Harrisdale Senior High School]" userId="f9f029c9-d743-4d60-9f2c-e74bdec1ab07" providerId="ADAL" clId="{B400698A-0626-41AC-BE53-F57D5A41F51A}" dt="2023-03-08T01:14:13.948" v="706" actId="1076"/>
          <ac:spMkLst>
            <pc:docMk/>
            <pc:sldMk cId="2557982727" sldId="304"/>
            <ac:spMk id="7" creationId="{8FB1460D-0999-8C85-3BB4-2E7240B7A0B2}"/>
          </ac:spMkLst>
        </pc:spChg>
        <pc:spChg chg="add mod">
          <ac:chgData name="TAN Mei Yi [Harrisdale Senior High School]" userId="f9f029c9-d743-4d60-9f2c-e74bdec1ab07" providerId="ADAL" clId="{B400698A-0626-41AC-BE53-F57D5A41F51A}" dt="2023-03-08T01:20:30.020" v="834" actId="20577"/>
          <ac:spMkLst>
            <pc:docMk/>
            <pc:sldMk cId="2557982727" sldId="304"/>
            <ac:spMk id="8" creationId="{D516AB04-8064-829C-2C64-94B2319722DF}"/>
          </ac:spMkLst>
        </pc:spChg>
        <pc:spChg chg="add mod">
          <ac:chgData name="TAN Mei Yi [Harrisdale Senior High School]" userId="f9f029c9-d743-4d60-9f2c-e74bdec1ab07" providerId="ADAL" clId="{B400698A-0626-41AC-BE53-F57D5A41F51A}" dt="2023-03-08T01:20:35.029" v="838" actId="20577"/>
          <ac:spMkLst>
            <pc:docMk/>
            <pc:sldMk cId="2557982727" sldId="304"/>
            <ac:spMk id="9" creationId="{33F6A07B-F50A-0E2B-A200-A5B23864F49B}"/>
          </ac:spMkLst>
        </pc:spChg>
        <pc:spChg chg="add mod">
          <ac:chgData name="TAN Mei Yi [Harrisdale Senior High School]" userId="f9f029c9-d743-4d60-9f2c-e74bdec1ab07" providerId="ADAL" clId="{B400698A-0626-41AC-BE53-F57D5A41F51A}" dt="2023-03-08T01:20:37.934" v="842" actId="20577"/>
          <ac:spMkLst>
            <pc:docMk/>
            <pc:sldMk cId="2557982727" sldId="304"/>
            <ac:spMk id="10" creationId="{0D74323E-C165-56A8-3B80-FEE75F8EDDBE}"/>
          </ac:spMkLst>
        </pc:spChg>
        <pc:spChg chg="add mod">
          <ac:chgData name="TAN Mei Yi [Harrisdale Senior High School]" userId="f9f029c9-d743-4d60-9f2c-e74bdec1ab07" providerId="ADAL" clId="{B400698A-0626-41AC-BE53-F57D5A41F51A}" dt="2023-03-08T01:20:51.736" v="848" actId="20577"/>
          <ac:spMkLst>
            <pc:docMk/>
            <pc:sldMk cId="2557982727" sldId="304"/>
            <ac:spMk id="11" creationId="{0D2C1517-9CAE-A07D-5123-E99B43E8E9B3}"/>
          </ac:spMkLst>
        </pc:spChg>
        <pc:spChg chg="add del mod">
          <ac:chgData name="TAN Mei Yi [Harrisdale Senior High School]" userId="f9f029c9-d743-4d60-9f2c-e74bdec1ab07" providerId="ADAL" clId="{B400698A-0626-41AC-BE53-F57D5A41F51A}" dt="2023-03-08T01:21:25.032" v="849" actId="478"/>
          <ac:spMkLst>
            <pc:docMk/>
            <pc:sldMk cId="2557982727" sldId="304"/>
            <ac:spMk id="12" creationId="{304FF0D7-7EF9-AF4C-ACCD-0AE1367386F3}"/>
          </ac:spMkLst>
        </pc:spChg>
        <pc:spChg chg="add mod">
          <ac:chgData name="TAN Mei Yi [Harrisdale Senior High School]" userId="f9f029c9-d743-4d60-9f2c-e74bdec1ab07" providerId="ADAL" clId="{B400698A-0626-41AC-BE53-F57D5A41F51A}" dt="2023-03-08T01:21:35.831" v="856" actId="1076"/>
          <ac:spMkLst>
            <pc:docMk/>
            <pc:sldMk cId="2557982727" sldId="304"/>
            <ac:spMk id="13" creationId="{FA41631B-BEF9-FFDD-2838-6660602713B6}"/>
          </ac:spMkLst>
        </pc:spChg>
        <pc:spChg chg="mod">
          <ac:chgData name="TAN Mei Yi [Harrisdale Senior High School]" userId="f9f029c9-d743-4d60-9f2c-e74bdec1ab07" providerId="ADAL" clId="{B400698A-0626-41AC-BE53-F57D5A41F51A}" dt="2023-03-08T00:29:30.885" v="534" actId="207"/>
          <ac:spMkLst>
            <pc:docMk/>
            <pc:sldMk cId="2557982727" sldId="304"/>
            <ac:spMk id="14" creationId="{A4FC51D4-53D3-4FCA-A8BE-3A5E3C87901F}"/>
          </ac:spMkLst>
        </pc:spChg>
        <pc:picChg chg="del">
          <ac:chgData name="TAN Mei Yi [Harrisdale Senior High School]" userId="f9f029c9-d743-4d60-9f2c-e74bdec1ab07" providerId="ADAL" clId="{B400698A-0626-41AC-BE53-F57D5A41F51A}" dt="2023-03-08T01:00:39.042" v="622" actId="478"/>
          <ac:picMkLst>
            <pc:docMk/>
            <pc:sldMk cId="2557982727" sldId="304"/>
            <ac:picMk id="4" creationId="{00000000-0000-0000-0000-000000000000}"/>
          </ac:picMkLst>
        </pc:picChg>
        <pc:inkChg chg="del">
          <ac:chgData name="TAN Mei Yi [Harrisdale Senior High School]" userId="f9f029c9-d743-4d60-9f2c-e74bdec1ab07" providerId="ADAL" clId="{B400698A-0626-41AC-BE53-F57D5A41F51A}" dt="2023-03-08T01:00:40.809" v="623" actId="478"/>
          <ac:inkMkLst>
            <pc:docMk/>
            <pc:sldMk cId="2557982727" sldId="304"/>
            <ac:inkMk id="2" creationId="{4EFFE5DB-C490-4891-B465-84E0863A5C71}"/>
          </ac:inkMkLst>
        </pc:inkChg>
      </pc:sldChg>
      <pc:sldChg chg="addSp delSp modSp add mod delAnim modAnim">
        <pc:chgData name="TAN Mei Yi [Harrisdale Senior High School]" userId="f9f029c9-d743-4d60-9f2c-e74bdec1ab07" providerId="ADAL" clId="{B400698A-0626-41AC-BE53-F57D5A41F51A}" dt="2023-03-08T01:26:07.288" v="1046" actId="404"/>
        <pc:sldMkLst>
          <pc:docMk/>
          <pc:sldMk cId="303723525" sldId="305"/>
        </pc:sldMkLst>
        <pc:spChg chg="mod">
          <ac:chgData name="TAN Mei Yi [Harrisdale Senior High School]" userId="f9f029c9-d743-4d60-9f2c-e74bdec1ab07" providerId="ADAL" clId="{B400698A-0626-41AC-BE53-F57D5A41F51A}" dt="2023-03-08T01:14:53.328" v="791" actId="21"/>
          <ac:spMkLst>
            <pc:docMk/>
            <pc:sldMk cId="303723525" sldId="305"/>
            <ac:spMk id="3" creationId="{00000000-0000-0000-0000-000000000000}"/>
          </ac:spMkLst>
        </pc:spChg>
        <pc:spChg chg="mod">
          <ac:chgData name="TAN Mei Yi [Harrisdale Senior High School]" userId="f9f029c9-d743-4d60-9f2c-e74bdec1ab07" providerId="ADAL" clId="{B400698A-0626-41AC-BE53-F57D5A41F51A}" dt="2023-03-08T01:15:49.650" v="803" actId="20577"/>
          <ac:spMkLst>
            <pc:docMk/>
            <pc:sldMk cId="303723525" sldId="305"/>
            <ac:spMk id="5" creationId="{8E309016-DF12-571E-4F4A-4BCDDD1A038F}"/>
          </ac:spMkLst>
        </pc:spChg>
        <pc:spChg chg="del">
          <ac:chgData name="TAN Mei Yi [Harrisdale Senior High School]" userId="f9f029c9-d743-4d60-9f2c-e74bdec1ab07" providerId="ADAL" clId="{B400698A-0626-41AC-BE53-F57D5A41F51A}" dt="2023-03-08T01:15:53.958" v="804" actId="478"/>
          <ac:spMkLst>
            <pc:docMk/>
            <pc:sldMk cId="303723525" sldId="305"/>
            <ac:spMk id="6" creationId="{CB22D91F-8FAB-8EB5-C708-4AD5CEB74837}"/>
          </ac:spMkLst>
        </pc:spChg>
        <pc:spChg chg="del">
          <ac:chgData name="TAN Mei Yi [Harrisdale Senior High School]" userId="f9f029c9-d743-4d60-9f2c-e74bdec1ab07" providerId="ADAL" clId="{B400698A-0626-41AC-BE53-F57D5A41F51A}" dt="2023-03-08T01:15:53.958" v="804" actId="478"/>
          <ac:spMkLst>
            <pc:docMk/>
            <pc:sldMk cId="303723525" sldId="305"/>
            <ac:spMk id="7" creationId="{8FB1460D-0999-8C85-3BB4-2E7240B7A0B2}"/>
          </ac:spMkLst>
        </pc:spChg>
        <pc:spChg chg="add mod">
          <ac:chgData name="TAN Mei Yi [Harrisdale Senior High School]" userId="f9f029c9-d743-4d60-9f2c-e74bdec1ab07" providerId="ADAL" clId="{B400698A-0626-41AC-BE53-F57D5A41F51A}" dt="2023-03-08T01:21:55.532" v="858" actId="1076"/>
          <ac:spMkLst>
            <pc:docMk/>
            <pc:sldMk cId="303723525" sldId="305"/>
            <ac:spMk id="9" creationId="{47A2F0E3-23A5-89C3-D007-FE56E5EA91AA}"/>
          </ac:spMkLst>
        </pc:spChg>
        <pc:spChg chg="add mod">
          <ac:chgData name="TAN Mei Yi [Harrisdale Senior High School]" userId="f9f029c9-d743-4d60-9f2c-e74bdec1ab07" providerId="ADAL" clId="{B400698A-0626-41AC-BE53-F57D5A41F51A}" dt="2023-03-08T01:22:13.527" v="865"/>
          <ac:spMkLst>
            <pc:docMk/>
            <pc:sldMk cId="303723525" sldId="305"/>
            <ac:spMk id="10" creationId="{821B2385-E95D-AAB5-47F1-B6148D02EB28}"/>
          </ac:spMkLst>
        </pc:spChg>
        <pc:spChg chg="add mod">
          <ac:chgData name="TAN Mei Yi [Harrisdale Senior High School]" userId="f9f029c9-d743-4d60-9f2c-e74bdec1ab07" providerId="ADAL" clId="{B400698A-0626-41AC-BE53-F57D5A41F51A}" dt="2023-03-08T01:26:07.288" v="1046" actId="404"/>
          <ac:spMkLst>
            <pc:docMk/>
            <pc:sldMk cId="303723525" sldId="305"/>
            <ac:spMk id="11" creationId="{77AB2929-EA1C-EB6C-B4A1-304F64588570}"/>
          </ac:spMkLst>
        </pc:spChg>
        <pc:spChg chg="add mod">
          <ac:chgData name="TAN Mei Yi [Harrisdale Senior High School]" userId="f9f029c9-d743-4d60-9f2c-e74bdec1ab07" providerId="ADAL" clId="{B400698A-0626-41AC-BE53-F57D5A41F51A}" dt="2023-03-08T01:22:46.850" v="878"/>
          <ac:spMkLst>
            <pc:docMk/>
            <pc:sldMk cId="303723525" sldId="305"/>
            <ac:spMk id="12" creationId="{FE76D975-8271-33FB-7F0C-FBACDA493420}"/>
          </ac:spMkLst>
        </pc:spChg>
        <pc:spChg chg="add mod">
          <ac:chgData name="TAN Mei Yi [Harrisdale Senior High School]" userId="f9f029c9-d743-4d60-9f2c-e74bdec1ab07" providerId="ADAL" clId="{B400698A-0626-41AC-BE53-F57D5A41F51A}" dt="2023-03-08T01:23:09.715" v="883" actId="20577"/>
          <ac:spMkLst>
            <pc:docMk/>
            <pc:sldMk cId="303723525" sldId="305"/>
            <ac:spMk id="13" creationId="{334E7374-9707-EA45-4079-791C52E70225}"/>
          </ac:spMkLst>
        </pc:spChg>
        <pc:spChg chg="add mod">
          <ac:chgData name="TAN Mei Yi [Harrisdale Senior High School]" userId="f9f029c9-d743-4d60-9f2c-e74bdec1ab07" providerId="ADAL" clId="{B400698A-0626-41AC-BE53-F57D5A41F51A}" dt="2023-03-08T01:23:28.234" v="926" actId="20577"/>
          <ac:spMkLst>
            <pc:docMk/>
            <pc:sldMk cId="303723525" sldId="305"/>
            <ac:spMk id="15" creationId="{6D66F685-C9CC-AE35-3C30-A7495A18AD27}"/>
          </ac:spMkLst>
        </pc:spChg>
        <pc:picChg chg="add mod">
          <ac:chgData name="TAN Mei Yi [Harrisdale Senior High School]" userId="f9f029c9-d743-4d60-9f2c-e74bdec1ab07" providerId="ADAL" clId="{B400698A-0626-41AC-BE53-F57D5A41F51A}" dt="2023-03-08T01:15:09.682" v="795" actId="1076"/>
          <ac:picMkLst>
            <pc:docMk/>
            <pc:sldMk cId="303723525" sldId="305"/>
            <ac:picMk id="2" creationId="{86E84630-3040-205A-52A8-4F4306C06DFA}"/>
          </ac:picMkLst>
        </pc:picChg>
        <pc:inkChg chg="add mod">
          <ac:chgData name="TAN Mei Yi [Harrisdale Senior High School]" userId="f9f029c9-d743-4d60-9f2c-e74bdec1ab07" providerId="ADAL" clId="{B400698A-0626-41AC-BE53-F57D5A41F51A}" dt="2023-03-08T01:15:09.682" v="795" actId="1076"/>
          <ac:inkMkLst>
            <pc:docMk/>
            <pc:sldMk cId="303723525" sldId="305"/>
            <ac:inkMk id="4" creationId="{123B3EFD-51DD-5CD0-88A9-2850B4E4ABDD}"/>
          </ac:inkMkLst>
        </pc:inkChg>
        <pc:inkChg chg="add mod">
          <ac:chgData name="TAN Mei Yi [Harrisdale Senior High School]" userId="f9f029c9-d743-4d60-9f2c-e74bdec1ab07" providerId="ADAL" clId="{B400698A-0626-41AC-BE53-F57D5A41F51A}" dt="2023-03-08T01:15:09.682" v="795" actId="1076"/>
          <ac:inkMkLst>
            <pc:docMk/>
            <pc:sldMk cId="303723525" sldId="305"/>
            <ac:inkMk id="8" creationId="{120C7324-F1F5-2FF2-CD89-005EC888D3D3}"/>
          </ac:inkMkLst>
        </pc:inkChg>
      </pc:sldChg>
      <pc:sldChg chg="add del">
        <pc:chgData name="TAN Mei Yi [Harrisdale Senior High School]" userId="f9f029c9-d743-4d60-9f2c-e74bdec1ab07" providerId="ADAL" clId="{B400698A-0626-41AC-BE53-F57D5A41F51A}" dt="2023-03-08T00:30:37.087" v="592"/>
        <pc:sldMkLst>
          <pc:docMk/>
          <pc:sldMk cId="3160062723" sldId="305"/>
        </pc:sldMkLst>
      </pc:sldChg>
      <pc:sldChg chg="add del">
        <pc:chgData name="TAN Mei Yi [Harrisdale Senior High School]" userId="f9f029c9-d743-4d60-9f2c-e74bdec1ab07" providerId="ADAL" clId="{B400698A-0626-41AC-BE53-F57D5A41F51A}" dt="2023-03-08T00:30:31.191" v="589"/>
        <pc:sldMkLst>
          <pc:docMk/>
          <pc:sldMk cId="4033466801" sldId="305"/>
        </pc:sldMkLst>
      </pc:sldChg>
      <pc:sldChg chg="delSp modSp add mod delAnim modAnim">
        <pc:chgData name="TAN Mei Yi [Harrisdale Senior High School]" userId="f9f029c9-d743-4d60-9f2c-e74bdec1ab07" providerId="ADAL" clId="{B400698A-0626-41AC-BE53-F57D5A41F51A}" dt="2023-03-08T01:25:34.344" v="1042"/>
        <pc:sldMkLst>
          <pc:docMk/>
          <pc:sldMk cId="364039144" sldId="306"/>
        </pc:sldMkLst>
        <pc:spChg chg="mod">
          <ac:chgData name="TAN Mei Yi [Harrisdale Senior High School]" userId="f9f029c9-d743-4d60-9f2c-e74bdec1ab07" providerId="ADAL" clId="{B400698A-0626-41AC-BE53-F57D5A41F51A}" dt="2023-03-08T01:24:54.696" v="1029" actId="1076"/>
          <ac:spMkLst>
            <pc:docMk/>
            <pc:sldMk cId="364039144" sldId="306"/>
            <ac:spMk id="2" creationId="{7574097C-A463-A774-A5E1-BD1F2F567B82}"/>
          </ac:spMkLst>
        </pc:spChg>
        <pc:spChg chg="mod">
          <ac:chgData name="TAN Mei Yi [Harrisdale Senior High School]" userId="f9f029c9-d743-4d60-9f2c-e74bdec1ab07" providerId="ADAL" clId="{B400698A-0626-41AC-BE53-F57D5A41F51A}" dt="2023-03-08T01:25:26.395" v="1039" actId="20577"/>
          <ac:spMkLst>
            <pc:docMk/>
            <pc:sldMk cId="364039144" sldId="306"/>
            <ac:spMk id="3" creationId="{00000000-0000-0000-0000-000000000000}"/>
          </ac:spMkLst>
        </pc:spChg>
        <pc:spChg chg="mod">
          <ac:chgData name="TAN Mei Yi [Harrisdale Senior High School]" userId="f9f029c9-d743-4d60-9f2c-e74bdec1ab07" providerId="ADAL" clId="{B400698A-0626-41AC-BE53-F57D5A41F51A}" dt="2023-03-08T01:24:16.230" v="947" actId="20577"/>
          <ac:spMkLst>
            <pc:docMk/>
            <pc:sldMk cId="364039144" sldId="306"/>
            <ac:spMk id="6" creationId="{B6565F03-6FB8-4B77-A798-2B2E2399B980}"/>
          </ac:spMkLst>
        </pc:spChg>
        <pc:spChg chg="del">
          <ac:chgData name="TAN Mei Yi [Harrisdale Senior High School]" userId="f9f029c9-d743-4d60-9f2c-e74bdec1ab07" providerId="ADAL" clId="{B400698A-0626-41AC-BE53-F57D5A41F51A}" dt="2023-03-08T01:24:58.353" v="1030" actId="478"/>
          <ac:spMkLst>
            <pc:docMk/>
            <pc:sldMk cId="364039144" sldId="306"/>
            <ac:spMk id="7" creationId="{C0CFE431-4D39-00E1-3346-0C89618F1811}"/>
          </ac:spMkLst>
        </pc:spChg>
        <pc:spChg chg="del">
          <ac:chgData name="TAN Mei Yi [Harrisdale Senior High School]" userId="f9f029c9-d743-4d60-9f2c-e74bdec1ab07" providerId="ADAL" clId="{B400698A-0626-41AC-BE53-F57D5A41F51A}" dt="2023-03-08T01:24:58.353" v="1030" actId="478"/>
          <ac:spMkLst>
            <pc:docMk/>
            <pc:sldMk cId="364039144" sldId="306"/>
            <ac:spMk id="8" creationId="{9A254071-A53C-723A-52FF-BC53A3E9B16F}"/>
          </ac:spMkLst>
        </pc:spChg>
        <pc:spChg chg="del">
          <ac:chgData name="TAN Mei Yi [Harrisdale Senior High School]" userId="f9f029c9-d743-4d60-9f2c-e74bdec1ab07" providerId="ADAL" clId="{B400698A-0626-41AC-BE53-F57D5A41F51A}" dt="2023-03-08T01:24:58.353" v="1030" actId="478"/>
          <ac:spMkLst>
            <pc:docMk/>
            <pc:sldMk cId="364039144" sldId="306"/>
            <ac:spMk id="11" creationId="{6F38DC4F-A839-2892-8F4D-8EF75AAAE7F6}"/>
          </ac:spMkLst>
        </pc:spChg>
        <pc:spChg chg="del">
          <ac:chgData name="TAN Mei Yi [Harrisdale Senior High School]" userId="f9f029c9-d743-4d60-9f2c-e74bdec1ab07" providerId="ADAL" clId="{B400698A-0626-41AC-BE53-F57D5A41F51A}" dt="2023-03-08T01:24:58.353" v="1030" actId="478"/>
          <ac:spMkLst>
            <pc:docMk/>
            <pc:sldMk cId="364039144" sldId="306"/>
            <ac:spMk id="15" creationId="{AE81815A-3DD4-6248-3921-7D817EDC9F0D}"/>
          </ac:spMkLst>
        </pc:spChg>
        <pc:spChg chg="del">
          <ac:chgData name="TAN Mei Yi [Harrisdale Senior High School]" userId="f9f029c9-d743-4d60-9f2c-e74bdec1ab07" providerId="ADAL" clId="{B400698A-0626-41AC-BE53-F57D5A41F51A}" dt="2023-03-08T01:25:00.467" v="1031" actId="478"/>
          <ac:spMkLst>
            <pc:docMk/>
            <pc:sldMk cId="364039144" sldId="306"/>
            <ac:spMk id="16" creationId="{0120B82A-D05C-5F96-B135-6C0C11613FF6}"/>
          </ac:spMkLst>
        </pc:spChg>
        <pc:picChg chg="mod">
          <ac:chgData name="TAN Mei Yi [Harrisdale Senior High School]" userId="f9f029c9-d743-4d60-9f2c-e74bdec1ab07" providerId="ADAL" clId="{B400698A-0626-41AC-BE53-F57D5A41F51A}" dt="2023-03-08T01:25:28.963" v="1040" actId="1076"/>
          <ac:picMkLst>
            <pc:docMk/>
            <pc:sldMk cId="364039144" sldId="306"/>
            <ac:picMk id="10" creationId="{9E6DAC2A-3E90-C2CE-031D-1DD891EE3693}"/>
          </ac:picMkLst>
        </pc:picChg>
        <pc:picChg chg="mod">
          <ac:chgData name="TAN Mei Yi [Harrisdale Senior High School]" userId="f9f029c9-d743-4d60-9f2c-e74bdec1ab07" providerId="ADAL" clId="{B400698A-0626-41AC-BE53-F57D5A41F51A}" dt="2023-03-08T01:25:30.663" v="1041" actId="1076"/>
          <ac:picMkLst>
            <pc:docMk/>
            <pc:sldMk cId="364039144" sldId="306"/>
            <ac:picMk id="14" creationId="{8F78FDAC-5280-CD62-14B5-AE35512866C0}"/>
          </ac:picMkLst>
        </pc:picChg>
        <pc:inkChg chg="del">
          <ac:chgData name="TAN Mei Yi [Harrisdale Senior High School]" userId="f9f029c9-d743-4d60-9f2c-e74bdec1ab07" providerId="ADAL" clId="{B400698A-0626-41AC-BE53-F57D5A41F51A}" dt="2023-03-08T01:25:00.467" v="1031" actId="478"/>
          <ac:inkMkLst>
            <pc:docMk/>
            <pc:sldMk cId="364039144" sldId="306"/>
            <ac:inkMk id="12" creationId="{3A857308-F66A-27F4-BF26-FC0C26460EC9}"/>
          </ac:inkMkLst>
        </pc:inkChg>
      </pc:sldChg>
      <pc:sldChg chg="add del">
        <pc:chgData name="TAN Mei Yi [Harrisdale Senior High School]" userId="f9f029c9-d743-4d60-9f2c-e74bdec1ab07" providerId="ADAL" clId="{B400698A-0626-41AC-BE53-F57D5A41F51A}" dt="2023-03-08T01:26:38.218" v="1052"/>
        <pc:sldMkLst>
          <pc:docMk/>
          <pc:sldMk cId="1684438259" sldId="307"/>
        </pc:sldMkLst>
      </pc:sldChg>
    </pc:docChg>
  </pc:docChgLst>
  <pc:docChgLst>
    <pc:chgData name="TAN Mei Yi [Harrisdale Senior High School]" userId="f9f029c9-d743-4d60-9f2c-e74bdec1ab07" providerId="ADAL" clId="{F5D9525F-F42D-4793-A437-E116E24B8C02}"/>
    <pc:docChg chg="custSel addSld delSld modSld">
      <pc:chgData name="TAN Mei Yi [Harrisdale Senior High School]" userId="f9f029c9-d743-4d60-9f2c-e74bdec1ab07" providerId="ADAL" clId="{F5D9525F-F42D-4793-A437-E116E24B8C02}" dt="2023-03-17T02:49:12.014" v="1083" actId="20577"/>
      <pc:docMkLst>
        <pc:docMk/>
      </pc:docMkLst>
      <pc:sldChg chg="del">
        <pc:chgData name="TAN Mei Yi [Harrisdale Senior High School]" userId="f9f029c9-d743-4d60-9f2c-e74bdec1ab07" providerId="ADAL" clId="{F5D9525F-F42D-4793-A437-E116E24B8C02}" dt="2023-03-17T01:30:04.889" v="70" actId="47"/>
        <pc:sldMkLst>
          <pc:docMk/>
          <pc:sldMk cId="2606308892" sldId="257"/>
        </pc:sldMkLst>
      </pc:sldChg>
      <pc:sldChg chg="del">
        <pc:chgData name="TAN Mei Yi [Harrisdale Senior High School]" userId="f9f029c9-d743-4d60-9f2c-e74bdec1ab07" providerId="ADAL" clId="{F5D9525F-F42D-4793-A437-E116E24B8C02}" dt="2023-03-17T01:30:04.889" v="70" actId="47"/>
        <pc:sldMkLst>
          <pc:docMk/>
          <pc:sldMk cId="2295786798" sldId="258"/>
        </pc:sldMkLst>
      </pc:sldChg>
      <pc:sldChg chg="del">
        <pc:chgData name="TAN Mei Yi [Harrisdale Senior High School]" userId="f9f029c9-d743-4d60-9f2c-e74bdec1ab07" providerId="ADAL" clId="{F5D9525F-F42D-4793-A437-E116E24B8C02}" dt="2023-03-17T01:30:04.889" v="70" actId="47"/>
        <pc:sldMkLst>
          <pc:docMk/>
          <pc:sldMk cId="3549722304" sldId="259"/>
        </pc:sldMkLst>
      </pc:sldChg>
      <pc:sldChg chg="del">
        <pc:chgData name="TAN Mei Yi [Harrisdale Senior High School]" userId="f9f029c9-d743-4d60-9f2c-e74bdec1ab07" providerId="ADAL" clId="{F5D9525F-F42D-4793-A437-E116E24B8C02}" dt="2023-03-17T01:30:04.889" v="70" actId="47"/>
        <pc:sldMkLst>
          <pc:docMk/>
          <pc:sldMk cId="752510683" sldId="260"/>
        </pc:sldMkLst>
      </pc:sldChg>
      <pc:sldChg chg="del">
        <pc:chgData name="TAN Mei Yi [Harrisdale Senior High School]" userId="f9f029c9-d743-4d60-9f2c-e74bdec1ab07" providerId="ADAL" clId="{F5D9525F-F42D-4793-A437-E116E24B8C02}" dt="2023-03-17T01:30:04.889" v="70" actId="47"/>
        <pc:sldMkLst>
          <pc:docMk/>
          <pc:sldMk cId="3141336886" sldId="265"/>
        </pc:sldMkLst>
      </pc:sldChg>
      <pc:sldChg chg="del">
        <pc:chgData name="TAN Mei Yi [Harrisdale Senior High School]" userId="f9f029c9-d743-4d60-9f2c-e74bdec1ab07" providerId="ADAL" clId="{F5D9525F-F42D-4793-A437-E116E24B8C02}" dt="2023-03-17T01:30:04.889" v="70" actId="47"/>
        <pc:sldMkLst>
          <pc:docMk/>
          <pc:sldMk cId="3401258836" sldId="266"/>
        </pc:sldMkLst>
      </pc:sldChg>
      <pc:sldChg chg="del">
        <pc:chgData name="TAN Mei Yi [Harrisdale Senior High School]" userId="f9f029c9-d743-4d60-9f2c-e74bdec1ab07" providerId="ADAL" clId="{F5D9525F-F42D-4793-A437-E116E24B8C02}" dt="2023-03-17T01:30:04.889" v="70" actId="47"/>
        <pc:sldMkLst>
          <pc:docMk/>
          <pc:sldMk cId="3400704113" sldId="268"/>
        </pc:sldMkLst>
      </pc:sldChg>
      <pc:sldChg chg="del">
        <pc:chgData name="TAN Mei Yi [Harrisdale Senior High School]" userId="f9f029c9-d743-4d60-9f2c-e74bdec1ab07" providerId="ADAL" clId="{F5D9525F-F42D-4793-A437-E116E24B8C02}" dt="2023-03-17T01:30:04.889" v="70" actId="47"/>
        <pc:sldMkLst>
          <pc:docMk/>
          <pc:sldMk cId="3266348731" sldId="269"/>
        </pc:sldMkLst>
      </pc:sldChg>
      <pc:sldChg chg="del">
        <pc:chgData name="TAN Mei Yi [Harrisdale Senior High School]" userId="f9f029c9-d743-4d60-9f2c-e74bdec1ab07" providerId="ADAL" clId="{F5D9525F-F42D-4793-A437-E116E24B8C02}" dt="2023-03-17T01:30:04.889" v="70" actId="47"/>
        <pc:sldMkLst>
          <pc:docMk/>
          <pc:sldMk cId="1686747282" sldId="270"/>
        </pc:sldMkLst>
      </pc:sldChg>
      <pc:sldChg chg="del">
        <pc:chgData name="TAN Mei Yi [Harrisdale Senior High School]" userId="f9f029c9-d743-4d60-9f2c-e74bdec1ab07" providerId="ADAL" clId="{F5D9525F-F42D-4793-A437-E116E24B8C02}" dt="2023-03-17T01:30:04.889" v="70" actId="47"/>
        <pc:sldMkLst>
          <pc:docMk/>
          <pc:sldMk cId="3364547943" sldId="271"/>
        </pc:sldMkLst>
      </pc:sldChg>
      <pc:sldChg chg="del">
        <pc:chgData name="TAN Mei Yi [Harrisdale Senior High School]" userId="f9f029c9-d743-4d60-9f2c-e74bdec1ab07" providerId="ADAL" clId="{F5D9525F-F42D-4793-A437-E116E24B8C02}" dt="2023-03-17T01:30:04.889" v="70" actId="47"/>
        <pc:sldMkLst>
          <pc:docMk/>
          <pc:sldMk cId="1791804202" sldId="272"/>
        </pc:sldMkLst>
      </pc:sldChg>
      <pc:sldChg chg="modSp mod">
        <pc:chgData name="TAN Mei Yi [Harrisdale Senior High School]" userId="f9f029c9-d743-4d60-9f2c-e74bdec1ab07" providerId="ADAL" clId="{F5D9525F-F42D-4793-A437-E116E24B8C02}" dt="2023-03-17T01:40:05.838" v="814" actId="20577"/>
        <pc:sldMkLst>
          <pc:docMk/>
          <pc:sldMk cId="3000480193" sldId="288"/>
        </pc:sldMkLst>
        <pc:spChg chg="mod">
          <ac:chgData name="TAN Mei Yi [Harrisdale Senior High School]" userId="f9f029c9-d743-4d60-9f2c-e74bdec1ab07" providerId="ADAL" clId="{F5D9525F-F42D-4793-A437-E116E24B8C02}" dt="2023-03-17T01:40:05.838" v="814" actId="20577"/>
          <ac:spMkLst>
            <pc:docMk/>
            <pc:sldMk cId="3000480193" sldId="288"/>
            <ac:spMk id="5" creationId="{00000000-0000-0000-0000-000000000000}"/>
          </ac:spMkLst>
        </pc:spChg>
      </pc:sldChg>
      <pc:sldChg chg="modSp mod">
        <pc:chgData name="TAN Mei Yi [Harrisdale Senior High School]" userId="f9f029c9-d743-4d60-9f2c-e74bdec1ab07" providerId="ADAL" clId="{F5D9525F-F42D-4793-A437-E116E24B8C02}" dt="2023-03-17T01:25:51.698" v="63" actId="20577"/>
        <pc:sldMkLst>
          <pc:docMk/>
          <pc:sldMk cId="2226349418" sldId="292"/>
        </pc:sldMkLst>
        <pc:spChg chg="mod">
          <ac:chgData name="TAN Mei Yi [Harrisdale Senior High School]" userId="f9f029c9-d743-4d60-9f2c-e74bdec1ab07" providerId="ADAL" clId="{F5D9525F-F42D-4793-A437-E116E24B8C02}" dt="2023-03-17T01:25:43.613" v="20" actId="20577"/>
          <ac:spMkLst>
            <pc:docMk/>
            <pc:sldMk cId="2226349418" sldId="292"/>
            <ac:spMk id="21" creationId="{8E7845BC-DC72-44E1-BABF-6AFB4DC3022D}"/>
          </ac:spMkLst>
        </pc:spChg>
        <pc:spChg chg="mod">
          <ac:chgData name="TAN Mei Yi [Harrisdale Senior High School]" userId="f9f029c9-d743-4d60-9f2c-e74bdec1ab07" providerId="ADAL" clId="{F5D9525F-F42D-4793-A437-E116E24B8C02}" dt="2023-03-17T01:25:51.698" v="63" actId="20577"/>
          <ac:spMkLst>
            <pc:docMk/>
            <pc:sldMk cId="2226349418" sldId="292"/>
            <ac:spMk id="22" creationId="{046BE2BE-401B-43B6-9F59-E6AE635E14BD}"/>
          </ac:spMkLst>
        </pc:spChg>
      </pc:sldChg>
      <pc:sldChg chg="del">
        <pc:chgData name="TAN Mei Yi [Harrisdale Senior High School]" userId="f9f029c9-d743-4d60-9f2c-e74bdec1ab07" providerId="ADAL" clId="{F5D9525F-F42D-4793-A437-E116E24B8C02}" dt="2023-03-17T01:30:04.889" v="70" actId="47"/>
        <pc:sldMkLst>
          <pc:docMk/>
          <pc:sldMk cId="1839490353" sldId="308"/>
        </pc:sldMkLst>
      </pc:sldChg>
      <pc:sldChg chg="del">
        <pc:chgData name="TAN Mei Yi [Harrisdale Senior High School]" userId="f9f029c9-d743-4d60-9f2c-e74bdec1ab07" providerId="ADAL" clId="{F5D9525F-F42D-4793-A437-E116E24B8C02}" dt="2023-03-17T01:30:04.889" v="70" actId="47"/>
        <pc:sldMkLst>
          <pc:docMk/>
          <pc:sldMk cId="3951545500" sldId="309"/>
        </pc:sldMkLst>
      </pc:sldChg>
      <pc:sldChg chg="del">
        <pc:chgData name="TAN Mei Yi [Harrisdale Senior High School]" userId="f9f029c9-d743-4d60-9f2c-e74bdec1ab07" providerId="ADAL" clId="{F5D9525F-F42D-4793-A437-E116E24B8C02}" dt="2023-03-17T01:30:04.889" v="70" actId="47"/>
        <pc:sldMkLst>
          <pc:docMk/>
          <pc:sldMk cId="1594853329" sldId="310"/>
        </pc:sldMkLst>
      </pc:sldChg>
      <pc:sldChg chg="del">
        <pc:chgData name="TAN Mei Yi [Harrisdale Senior High School]" userId="f9f029c9-d743-4d60-9f2c-e74bdec1ab07" providerId="ADAL" clId="{F5D9525F-F42D-4793-A437-E116E24B8C02}" dt="2023-03-17T01:30:04.889" v="70" actId="47"/>
        <pc:sldMkLst>
          <pc:docMk/>
          <pc:sldMk cId="3790420550" sldId="311"/>
        </pc:sldMkLst>
      </pc:sldChg>
      <pc:sldChg chg="del">
        <pc:chgData name="TAN Mei Yi [Harrisdale Senior High School]" userId="f9f029c9-d743-4d60-9f2c-e74bdec1ab07" providerId="ADAL" clId="{F5D9525F-F42D-4793-A437-E116E24B8C02}" dt="2023-03-17T01:30:04.889" v="70" actId="47"/>
        <pc:sldMkLst>
          <pc:docMk/>
          <pc:sldMk cId="2095706600" sldId="312"/>
        </pc:sldMkLst>
      </pc:sldChg>
      <pc:sldChg chg="del">
        <pc:chgData name="TAN Mei Yi [Harrisdale Senior High School]" userId="f9f029c9-d743-4d60-9f2c-e74bdec1ab07" providerId="ADAL" clId="{F5D9525F-F42D-4793-A437-E116E24B8C02}" dt="2023-03-17T01:30:04.889" v="70" actId="47"/>
        <pc:sldMkLst>
          <pc:docMk/>
          <pc:sldMk cId="1990818733" sldId="313"/>
        </pc:sldMkLst>
      </pc:sldChg>
      <pc:sldChg chg="del">
        <pc:chgData name="TAN Mei Yi [Harrisdale Senior High School]" userId="f9f029c9-d743-4d60-9f2c-e74bdec1ab07" providerId="ADAL" clId="{F5D9525F-F42D-4793-A437-E116E24B8C02}" dt="2023-03-17T01:30:04.889" v="70" actId="47"/>
        <pc:sldMkLst>
          <pc:docMk/>
          <pc:sldMk cId="3094949442" sldId="314"/>
        </pc:sldMkLst>
      </pc:sldChg>
      <pc:sldChg chg="modSp add mod">
        <pc:chgData name="TAN Mei Yi [Harrisdale Senior High School]" userId="f9f029c9-d743-4d60-9f2c-e74bdec1ab07" providerId="ADAL" clId="{F5D9525F-F42D-4793-A437-E116E24B8C02}" dt="2023-03-17T01:36:07.733" v="363" actId="20577"/>
        <pc:sldMkLst>
          <pc:docMk/>
          <pc:sldMk cId="3554718882" sldId="548"/>
        </pc:sldMkLst>
        <pc:spChg chg="mod">
          <ac:chgData name="TAN Mei Yi [Harrisdale Senior High School]" userId="f9f029c9-d743-4d60-9f2c-e74bdec1ab07" providerId="ADAL" clId="{F5D9525F-F42D-4793-A437-E116E24B8C02}" dt="2023-03-17T01:36:07.733" v="363" actId="20577"/>
          <ac:spMkLst>
            <pc:docMk/>
            <pc:sldMk cId="3554718882" sldId="548"/>
            <ac:spMk id="71" creationId="{9EBEE264-396E-4E54-8000-6F24F770F99A}"/>
          </ac:spMkLst>
        </pc:spChg>
      </pc:sldChg>
      <pc:sldChg chg="addSp modSp add">
        <pc:chgData name="TAN Mei Yi [Harrisdale Senior High School]" userId="f9f029c9-d743-4d60-9f2c-e74bdec1ab07" providerId="ADAL" clId="{F5D9525F-F42D-4793-A437-E116E24B8C02}" dt="2023-03-17T01:36:28.068" v="372"/>
        <pc:sldMkLst>
          <pc:docMk/>
          <pc:sldMk cId="3063221053" sldId="554"/>
        </pc:sldMkLst>
        <pc:spChg chg="add mod">
          <ac:chgData name="TAN Mei Yi [Harrisdale Senior High School]" userId="f9f029c9-d743-4d60-9f2c-e74bdec1ab07" providerId="ADAL" clId="{F5D9525F-F42D-4793-A437-E116E24B8C02}" dt="2023-03-17T01:36:28.068" v="372"/>
          <ac:spMkLst>
            <pc:docMk/>
            <pc:sldMk cId="3063221053" sldId="554"/>
            <ac:spMk id="2" creationId="{DBCDFD26-6492-A888-B87C-A6F8B8BB318C}"/>
          </ac:spMkLst>
        </pc:spChg>
      </pc:sldChg>
      <pc:sldChg chg="addSp delSp modSp add mod">
        <pc:chgData name="TAN Mei Yi [Harrisdale Senior High School]" userId="f9f029c9-d743-4d60-9f2c-e74bdec1ab07" providerId="ADAL" clId="{F5D9525F-F42D-4793-A437-E116E24B8C02}" dt="2023-03-17T01:36:13.584" v="365"/>
        <pc:sldMkLst>
          <pc:docMk/>
          <pc:sldMk cId="1789405768" sldId="556"/>
        </pc:sldMkLst>
        <pc:spChg chg="add mod">
          <ac:chgData name="TAN Mei Yi [Harrisdale Senior High School]" userId="f9f029c9-d743-4d60-9f2c-e74bdec1ab07" providerId="ADAL" clId="{F5D9525F-F42D-4793-A437-E116E24B8C02}" dt="2023-03-17T01:36:13.584" v="365"/>
          <ac:spMkLst>
            <pc:docMk/>
            <pc:sldMk cId="1789405768" sldId="556"/>
            <ac:spMk id="4" creationId="{D1BADCB1-DBB6-4153-4AF3-67962014BFFC}"/>
          </ac:spMkLst>
        </pc:spChg>
        <pc:spChg chg="del">
          <ac:chgData name="TAN Mei Yi [Harrisdale Senior High School]" userId="f9f029c9-d743-4d60-9f2c-e74bdec1ab07" providerId="ADAL" clId="{F5D9525F-F42D-4793-A437-E116E24B8C02}" dt="2023-03-17T01:36:13.235" v="364" actId="478"/>
          <ac:spMkLst>
            <pc:docMk/>
            <pc:sldMk cId="1789405768" sldId="556"/>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19.756" v="369"/>
        <pc:sldMkLst>
          <pc:docMk/>
          <pc:sldMk cId="3099332800" sldId="559"/>
        </pc:sldMkLst>
        <pc:spChg chg="add mod">
          <ac:chgData name="TAN Mei Yi [Harrisdale Senior High School]" userId="f9f029c9-d743-4d60-9f2c-e74bdec1ab07" providerId="ADAL" clId="{F5D9525F-F42D-4793-A437-E116E24B8C02}" dt="2023-03-17T01:36:19.756" v="369"/>
          <ac:spMkLst>
            <pc:docMk/>
            <pc:sldMk cId="3099332800" sldId="559"/>
            <ac:spMk id="4" creationId="{E601CD9D-C6CB-A755-788C-85B96F185162}"/>
          </ac:spMkLst>
        </pc:spChg>
        <pc:spChg chg="del">
          <ac:chgData name="TAN Mei Yi [Harrisdale Senior High School]" userId="f9f029c9-d743-4d60-9f2c-e74bdec1ab07" providerId="ADAL" clId="{F5D9525F-F42D-4793-A437-E116E24B8C02}" dt="2023-03-17T01:36:19.572" v="368" actId="478"/>
          <ac:spMkLst>
            <pc:docMk/>
            <pc:sldMk cId="3099332800" sldId="559"/>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23.769" v="371"/>
        <pc:sldMkLst>
          <pc:docMk/>
          <pc:sldMk cId="2359057682" sldId="560"/>
        </pc:sldMkLst>
        <pc:spChg chg="add mod">
          <ac:chgData name="TAN Mei Yi [Harrisdale Senior High School]" userId="f9f029c9-d743-4d60-9f2c-e74bdec1ab07" providerId="ADAL" clId="{F5D9525F-F42D-4793-A437-E116E24B8C02}" dt="2023-03-17T01:36:23.769" v="371"/>
          <ac:spMkLst>
            <pc:docMk/>
            <pc:sldMk cId="2359057682" sldId="560"/>
            <ac:spMk id="2" creationId="{0D81D0D6-68AB-F085-70F4-D63B81F953FF}"/>
          </ac:spMkLst>
        </pc:spChg>
        <pc:spChg chg="del">
          <ac:chgData name="TAN Mei Yi [Harrisdale Senior High School]" userId="f9f029c9-d743-4d60-9f2c-e74bdec1ab07" providerId="ADAL" clId="{F5D9525F-F42D-4793-A437-E116E24B8C02}" dt="2023-03-17T01:36:23.548" v="370" actId="478"/>
          <ac:spMkLst>
            <pc:docMk/>
            <pc:sldMk cId="2359057682" sldId="560"/>
            <ac:spMk id="20" creationId="{9EBEE264-396E-4E54-8000-6F24F770F99A}"/>
          </ac:spMkLst>
        </pc:spChg>
      </pc:sldChg>
      <pc:sldChg chg="addSp delSp modSp add mod">
        <pc:chgData name="TAN Mei Yi [Harrisdale Senior High School]" userId="f9f029c9-d743-4d60-9f2c-e74bdec1ab07" providerId="ADAL" clId="{F5D9525F-F42D-4793-A437-E116E24B8C02}" dt="2023-03-17T01:36:32.668" v="374"/>
        <pc:sldMkLst>
          <pc:docMk/>
          <pc:sldMk cId="1384065172" sldId="564"/>
        </pc:sldMkLst>
        <pc:spChg chg="del">
          <ac:chgData name="TAN Mei Yi [Harrisdale Senior High School]" userId="f9f029c9-d743-4d60-9f2c-e74bdec1ab07" providerId="ADAL" clId="{F5D9525F-F42D-4793-A437-E116E24B8C02}" dt="2023-03-17T01:36:32.386" v="373" actId="478"/>
          <ac:spMkLst>
            <pc:docMk/>
            <pc:sldMk cId="1384065172" sldId="564"/>
            <ac:spMk id="4" creationId="{ADC61CF9-700A-9873-8899-330C30A28096}"/>
          </ac:spMkLst>
        </pc:spChg>
        <pc:spChg chg="add mod">
          <ac:chgData name="TAN Mei Yi [Harrisdale Senior High School]" userId="f9f029c9-d743-4d60-9f2c-e74bdec1ab07" providerId="ADAL" clId="{F5D9525F-F42D-4793-A437-E116E24B8C02}" dt="2023-03-17T01:36:32.668" v="374"/>
          <ac:spMkLst>
            <pc:docMk/>
            <pc:sldMk cId="1384065172" sldId="564"/>
            <ac:spMk id="5" creationId="{9B98120B-C1C0-8814-5F11-4C477FD55260}"/>
          </ac:spMkLst>
        </pc:spChg>
      </pc:sldChg>
      <pc:sldChg chg="addSp delSp modSp add mod">
        <pc:chgData name="TAN Mei Yi [Harrisdale Senior High School]" userId="f9f029c9-d743-4d60-9f2c-e74bdec1ab07" providerId="ADAL" clId="{F5D9525F-F42D-4793-A437-E116E24B8C02}" dt="2023-03-17T01:36:16.848" v="367"/>
        <pc:sldMkLst>
          <pc:docMk/>
          <pc:sldMk cId="1976712290" sldId="565"/>
        </pc:sldMkLst>
        <pc:spChg chg="add mod">
          <ac:chgData name="TAN Mei Yi [Harrisdale Senior High School]" userId="f9f029c9-d743-4d60-9f2c-e74bdec1ab07" providerId="ADAL" clId="{F5D9525F-F42D-4793-A437-E116E24B8C02}" dt="2023-03-17T01:36:16.848" v="367"/>
          <ac:spMkLst>
            <pc:docMk/>
            <pc:sldMk cId="1976712290" sldId="565"/>
            <ac:spMk id="4" creationId="{9973513F-903D-29A5-8D51-79544C84D5B1}"/>
          </ac:spMkLst>
        </pc:spChg>
        <pc:spChg chg="del">
          <ac:chgData name="TAN Mei Yi [Harrisdale Senior High School]" userId="f9f029c9-d743-4d60-9f2c-e74bdec1ab07" providerId="ADAL" clId="{F5D9525F-F42D-4793-A437-E116E24B8C02}" dt="2023-03-17T01:36:16.636" v="366" actId="478"/>
          <ac:spMkLst>
            <pc:docMk/>
            <pc:sldMk cId="1976712290" sldId="565"/>
            <ac:spMk id="7" creationId="{3C33A46A-593E-4060-821F-A6452B42CC09}"/>
          </ac:spMkLst>
        </pc:spChg>
      </pc:sldChg>
      <pc:sldChg chg="addSp delSp modSp add mod">
        <pc:chgData name="TAN Mei Yi [Harrisdale Senior High School]" userId="f9f029c9-d743-4d60-9f2c-e74bdec1ab07" providerId="ADAL" clId="{F5D9525F-F42D-4793-A437-E116E24B8C02}" dt="2023-03-17T01:36:46.089" v="381"/>
        <pc:sldMkLst>
          <pc:docMk/>
          <pc:sldMk cId="3882738070" sldId="573"/>
        </pc:sldMkLst>
        <pc:spChg chg="mod">
          <ac:chgData name="TAN Mei Yi [Harrisdale Senior High School]" userId="f9f029c9-d743-4d60-9f2c-e74bdec1ab07" providerId="ADAL" clId="{F5D9525F-F42D-4793-A437-E116E24B8C02}" dt="2023-03-17T01:36:43.230" v="379" actId="6549"/>
          <ac:spMkLst>
            <pc:docMk/>
            <pc:sldMk cId="3882738070" sldId="573"/>
            <ac:spMk id="2" creationId="{55D98FEF-61C3-824B-BCC0-67B01E55ED23}"/>
          </ac:spMkLst>
        </pc:spChg>
        <pc:spChg chg="add mod">
          <ac:chgData name="TAN Mei Yi [Harrisdale Senior High School]" userId="f9f029c9-d743-4d60-9f2c-e74bdec1ab07" providerId="ADAL" clId="{F5D9525F-F42D-4793-A437-E116E24B8C02}" dt="2023-03-17T01:36:46.089" v="381"/>
          <ac:spMkLst>
            <pc:docMk/>
            <pc:sldMk cId="3882738070" sldId="573"/>
            <ac:spMk id="3" creationId="{F76B1798-683D-156F-2934-48E9333264F0}"/>
          </ac:spMkLst>
        </pc:spChg>
        <pc:spChg chg="del">
          <ac:chgData name="TAN Mei Yi [Harrisdale Senior High School]" userId="f9f029c9-d743-4d60-9f2c-e74bdec1ab07" providerId="ADAL" clId="{F5D9525F-F42D-4793-A437-E116E24B8C02}" dt="2023-03-17T01:36:45.737" v="380" actId="478"/>
          <ac:spMkLst>
            <pc:docMk/>
            <pc:sldMk cId="3882738070" sldId="573"/>
            <ac:spMk id="6" creationId="{5B9F9F24-C8D6-81AE-106F-991073CD0EF7}"/>
          </ac:spMkLst>
        </pc:spChg>
      </pc:sldChg>
      <pc:sldChg chg="addSp delSp modSp add mod">
        <pc:chgData name="TAN Mei Yi [Harrisdale Senior High School]" userId="f9f029c9-d743-4d60-9f2c-e74bdec1ab07" providerId="ADAL" clId="{F5D9525F-F42D-4793-A437-E116E24B8C02}" dt="2023-03-17T01:37:38.303" v="383"/>
        <pc:sldMkLst>
          <pc:docMk/>
          <pc:sldMk cId="3292186429" sldId="585"/>
        </pc:sldMkLst>
        <pc:spChg chg="add mod">
          <ac:chgData name="TAN Mei Yi [Harrisdale Senior High School]" userId="f9f029c9-d743-4d60-9f2c-e74bdec1ab07" providerId="ADAL" clId="{F5D9525F-F42D-4793-A437-E116E24B8C02}" dt="2023-03-17T01:37:38.303" v="383"/>
          <ac:spMkLst>
            <pc:docMk/>
            <pc:sldMk cId="3292186429" sldId="585"/>
            <ac:spMk id="3" creationId="{2AC4B7EE-D02A-D887-0420-E1F1FA1D03F6}"/>
          </ac:spMkLst>
        </pc:spChg>
        <pc:spChg chg="del">
          <ac:chgData name="TAN Mei Yi [Harrisdale Senior High School]" userId="f9f029c9-d743-4d60-9f2c-e74bdec1ab07" providerId="ADAL" clId="{F5D9525F-F42D-4793-A437-E116E24B8C02}" dt="2023-03-17T01:37:37.972" v="382" actId="478"/>
          <ac:spMkLst>
            <pc:docMk/>
            <pc:sldMk cId="3292186429" sldId="585"/>
            <ac:spMk id="20" creationId="{9EBEE264-396E-4E54-8000-6F24F770F99A}"/>
          </ac:spMkLst>
        </pc:spChg>
      </pc:sldChg>
      <pc:sldChg chg="addSp delSp modSp add mod delAnim modAnim">
        <pc:chgData name="TAN Mei Yi [Harrisdale Senior High School]" userId="f9f029c9-d743-4d60-9f2c-e74bdec1ab07" providerId="ADAL" clId="{F5D9525F-F42D-4793-A437-E116E24B8C02}" dt="2023-03-17T02:49:12.014" v="1083" actId="20577"/>
        <pc:sldMkLst>
          <pc:docMk/>
          <pc:sldMk cId="1153950275" sldId="586"/>
        </pc:sldMkLst>
        <pc:spChg chg="add mod">
          <ac:chgData name="TAN Mei Yi [Harrisdale Senior High School]" userId="f9f029c9-d743-4d60-9f2c-e74bdec1ab07" providerId="ADAL" clId="{F5D9525F-F42D-4793-A437-E116E24B8C02}" dt="2023-03-17T01:54:57.739" v="875" actId="1076"/>
          <ac:spMkLst>
            <pc:docMk/>
            <pc:sldMk cId="1153950275" sldId="586"/>
            <ac:spMk id="3" creationId="{76E4C47E-F639-A833-7D79-2C493E8C6275}"/>
          </ac:spMkLst>
        </pc:spChg>
        <pc:spChg chg="add mod">
          <ac:chgData name="TAN Mei Yi [Harrisdale Senior High School]" userId="f9f029c9-d743-4d60-9f2c-e74bdec1ab07" providerId="ADAL" clId="{F5D9525F-F42D-4793-A437-E116E24B8C02}" dt="2023-03-17T01:55:02.951" v="878" actId="20577"/>
          <ac:spMkLst>
            <pc:docMk/>
            <pc:sldMk cId="1153950275" sldId="586"/>
            <ac:spMk id="4" creationId="{15C728F6-D823-745C-EEDF-72E8F127B2A4}"/>
          </ac:spMkLst>
        </pc:spChg>
        <pc:spChg chg="mod">
          <ac:chgData name="TAN Mei Yi [Harrisdale Senior High School]" userId="f9f029c9-d743-4d60-9f2c-e74bdec1ab07" providerId="ADAL" clId="{F5D9525F-F42D-4793-A437-E116E24B8C02}" dt="2023-03-17T01:54:50.907" v="870" actId="1076"/>
          <ac:spMkLst>
            <pc:docMk/>
            <pc:sldMk cId="1153950275" sldId="586"/>
            <ac:spMk id="6" creationId="{3BB71D0D-422A-45F4-82F7-A607B4D6700F}"/>
          </ac:spMkLst>
        </pc:spChg>
        <pc:spChg chg="del">
          <ac:chgData name="TAN Mei Yi [Harrisdale Senior High School]" userId="f9f029c9-d743-4d60-9f2c-e74bdec1ab07" providerId="ADAL" clId="{F5D9525F-F42D-4793-A437-E116E24B8C02}" dt="2023-03-17T01:37:45.835" v="384" actId="478"/>
          <ac:spMkLst>
            <pc:docMk/>
            <pc:sldMk cId="1153950275" sldId="586"/>
            <ac:spMk id="7" creationId="{E6AB474D-6E90-4E65-9683-B4D5357303DF}"/>
          </ac:spMkLst>
        </pc:spChg>
        <pc:spChg chg="mod">
          <ac:chgData name="TAN Mei Yi [Harrisdale Senior High School]" userId="f9f029c9-d743-4d60-9f2c-e74bdec1ab07" providerId="ADAL" clId="{F5D9525F-F42D-4793-A437-E116E24B8C02}" dt="2023-03-17T01:53:46.494" v="817" actId="20577"/>
          <ac:spMkLst>
            <pc:docMk/>
            <pc:sldMk cId="1153950275" sldId="586"/>
            <ac:spMk id="8" creationId="{806745C4-844C-C342-B92F-C33E2AD0B9AF}"/>
          </ac:spMkLst>
        </pc:spChg>
        <pc:spChg chg="del">
          <ac:chgData name="TAN Mei Yi [Harrisdale Senior High School]" userId="f9f029c9-d743-4d60-9f2c-e74bdec1ab07" providerId="ADAL" clId="{F5D9525F-F42D-4793-A437-E116E24B8C02}" dt="2023-03-17T01:37:45.835" v="384" actId="478"/>
          <ac:spMkLst>
            <pc:docMk/>
            <pc:sldMk cId="1153950275" sldId="586"/>
            <ac:spMk id="9" creationId="{EDC1E8B4-11F7-471C-B04B-52673004A62D}"/>
          </ac:spMkLst>
        </pc:spChg>
        <pc:spChg chg="add mod">
          <ac:chgData name="TAN Mei Yi [Harrisdale Senior High School]" userId="f9f029c9-d743-4d60-9f2c-e74bdec1ab07" providerId="ADAL" clId="{F5D9525F-F42D-4793-A437-E116E24B8C02}" dt="2023-03-17T01:55:17.743" v="883" actId="1076"/>
          <ac:spMkLst>
            <pc:docMk/>
            <pc:sldMk cId="1153950275" sldId="586"/>
            <ac:spMk id="10" creationId="{E1D9FD84-9F9C-01E6-9464-858CC3B7A1B9}"/>
          </ac:spMkLst>
        </pc:spChg>
        <pc:spChg chg="add mod">
          <ac:chgData name="TAN Mei Yi [Harrisdale Senior High School]" userId="f9f029c9-d743-4d60-9f2c-e74bdec1ab07" providerId="ADAL" clId="{F5D9525F-F42D-4793-A437-E116E24B8C02}" dt="2023-03-17T01:55:21.637" v="884" actId="1076"/>
          <ac:spMkLst>
            <pc:docMk/>
            <pc:sldMk cId="1153950275" sldId="586"/>
            <ac:spMk id="11" creationId="{937650A1-F94D-8DC5-D763-4F2F20DA646C}"/>
          </ac:spMkLst>
        </pc:spChg>
        <pc:spChg chg="add mod">
          <ac:chgData name="TAN Mei Yi [Harrisdale Senior High School]" userId="f9f029c9-d743-4d60-9f2c-e74bdec1ab07" providerId="ADAL" clId="{F5D9525F-F42D-4793-A437-E116E24B8C02}" dt="2023-03-17T01:55:32.293" v="891" actId="6549"/>
          <ac:spMkLst>
            <pc:docMk/>
            <pc:sldMk cId="1153950275" sldId="586"/>
            <ac:spMk id="12" creationId="{590D9E3C-469B-F20F-6CC6-E70151DD9590}"/>
          </ac:spMkLst>
        </pc:spChg>
        <pc:spChg chg="add mod">
          <ac:chgData name="TAN Mei Yi [Harrisdale Senior High School]" userId="f9f029c9-d743-4d60-9f2c-e74bdec1ab07" providerId="ADAL" clId="{F5D9525F-F42D-4793-A437-E116E24B8C02}" dt="2023-03-17T01:56:11.474" v="898" actId="20577"/>
          <ac:spMkLst>
            <pc:docMk/>
            <pc:sldMk cId="1153950275" sldId="586"/>
            <ac:spMk id="13" creationId="{FD3E0DE6-6FDE-2719-7587-91D91E829142}"/>
          </ac:spMkLst>
        </pc:spChg>
        <pc:spChg chg="add mod">
          <ac:chgData name="TAN Mei Yi [Harrisdale Senior High School]" userId="f9f029c9-d743-4d60-9f2c-e74bdec1ab07" providerId="ADAL" clId="{F5D9525F-F42D-4793-A437-E116E24B8C02}" dt="2023-03-17T01:56:21.647" v="904" actId="20577"/>
          <ac:spMkLst>
            <pc:docMk/>
            <pc:sldMk cId="1153950275" sldId="586"/>
            <ac:spMk id="14" creationId="{C715DA77-1343-1B4B-4F2E-AA904908CB88}"/>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5" creationId="{E60FDEAE-7B4A-5D79-3A6B-7D0C30FC80C1}"/>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6" creationId="{5CD10993-B676-3E95-B57F-4D6A39CBBC27}"/>
          </ac:spMkLst>
        </pc:spChg>
        <pc:spChg chg="add mod">
          <ac:chgData name="TAN Mei Yi [Harrisdale Senior High School]" userId="f9f029c9-d743-4d60-9f2c-e74bdec1ab07" providerId="ADAL" clId="{F5D9525F-F42D-4793-A437-E116E24B8C02}" dt="2023-03-17T01:57:24.194" v="932" actId="1076"/>
          <ac:spMkLst>
            <pc:docMk/>
            <pc:sldMk cId="1153950275" sldId="586"/>
            <ac:spMk id="17" creationId="{05915BE1-225A-3F15-4E36-F70F7E9C1065}"/>
          </ac:spMkLst>
        </pc:spChg>
        <pc:spChg chg="add mod">
          <ac:chgData name="TAN Mei Yi [Harrisdale Senior High School]" userId="f9f029c9-d743-4d60-9f2c-e74bdec1ab07" providerId="ADAL" clId="{F5D9525F-F42D-4793-A437-E116E24B8C02}" dt="2023-03-17T01:58:36.120" v="975" actId="1076"/>
          <ac:spMkLst>
            <pc:docMk/>
            <pc:sldMk cId="1153950275" sldId="586"/>
            <ac:spMk id="18" creationId="{F382D302-4284-05C6-2398-04D8A736E183}"/>
          </ac:spMkLst>
        </pc:spChg>
        <pc:spChg chg="add mod">
          <ac:chgData name="TAN Mei Yi [Harrisdale Senior High School]" userId="f9f029c9-d743-4d60-9f2c-e74bdec1ab07" providerId="ADAL" clId="{F5D9525F-F42D-4793-A437-E116E24B8C02}" dt="2023-03-17T02:49:12.014" v="1083" actId="20577"/>
          <ac:spMkLst>
            <pc:docMk/>
            <pc:sldMk cId="1153950275" sldId="586"/>
            <ac:spMk id="19" creationId="{78A89D5C-001A-7FF8-73C1-A2543C67DFA0}"/>
          </ac:spMkLst>
        </pc:spChg>
        <pc:graphicFrameChg chg="add mod modGraphic">
          <ac:chgData name="TAN Mei Yi [Harrisdale Senior High School]" userId="f9f029c9-d743-4d60-9f2c-e74bdec1ab07" providerId="ADAL" clId="{F5D9525F-F42D-4793-A437-E116E24B8C02}" dt="2023-03-17T01:54:23.076" v="827" actId="1076"/>
          <ac:graphicFrameMkLst>
            <pc:docMk/>
            <pc:sldMk cId="1153950275" sldId="586"/>
            <ac:graphicFrameMk id="2" creationId="{43836F48-3F0F-B817-EDA3-F8BC70AF12F7}"/>
          </ac:graphicFrameMkLst>
        </pc:graphicFrameChg>
      </pc:sldChg>
      <pc:sldChg chg="addSp delSp modSp add mod delAnim modAnim">
        <pc:chgData name="TAN Mei Yi [Harrisdale Senior High School]" userId="f9f029c9-d743-4d60-9f2c-e74bdec1ab07" providerId="ADAL" clId="{F5D9525F-F42D-4793-A437-E116E24B8C02}" dt="2023-03-17T02:42:44.962" v="1078" actId="20577"/>
        <pc:sldMkLst>
          <pc:docMk/>
          <pc:sldMk cId="4063479745" sldId="587"/>
        </pc:sldMkLst>
        <pc:spChg chg="add mod">
          <ac:chgData name="TAN Mei Yi [Harrisdale Senior High School]" userId="f9f029c9-d743-4d60-9f2c-e74bdec1ab07" providerId="ADAL" clId="{F5D9525F-F42D-4793-A437-E116E24B8C02}" dt="2023-03-17T02:34:35.360" v="1015" actId="20577"/>
          <ac:spMkLst>
            <pc:docMk/>
            <pc:sldMk cId="4063479745" sldId="587"/>
            <ac:spMk id="2" creationId="{2BF15ECB-E4D5-5943-25CF-F51FD483771D}"/>
          </ac:spMkLst>
        </pc:spChg>
        <pc:spChg chg="add del mod">
          <ac:chgData name="TAN Mei Yi [Harrisdale Senior High School]" userId="f9f029c9-d743-4d60-9f2c-e74bdec1ab07" providerId="ADAL" clId="{F5D9525F-F42D-4793-A437-E116E24B8C02}" dt="2023-03-17T02:34:43.839" v="1018" actId="478"/>
          <ac:spMkLst>
            <pc:docMk/>
            <pc:sldMk cId="4063479745" sldId="587"/>
            <ac:spMk id="4" creationId="{70C7DF95-DEC5-8719-2415-A6D82C6C8CC7}"/>
          </ac:spMkLst>
        </pc:spChg>
        <pc:spChg chg="del mod">
          <ac:chgData name="TAN Mei Yi [Harrisdale Senior High School]" userId="f9f029c9-d743-4d60-9f2c-e74bdec1ab07" providerId="ADAL" clId="{F5D9525F-F42D-4793-A437-E116E24B8C02}" dt="2023-03-17T02:34:17.862" v="1001" actId="478"/>
          <ac:spMkLst>
            <pc:docMk/>
            <pc:sldMk cId="4063479745" sldId="587"/>
            <ac:spMk id="6" creationId="{3BB71D0D-422A-45F4-82F7-A607B4D6700F}"/>
          </ac:spMkLst>
        </pc:spChg>
        <pc:spChg chg="add mod">
          <ac:chgData name="TAN Mei Yi [Harrisdale Senior High School]" userId="f9f029c9-d743-4d60-9f2c-e74bdec1ab07" providerId="ADAL" clId="{F5D9525F-F42D-4793-A437-E116E24B8C02}" dt="2023-03-17T02:35:03.202" v="1023" actId="20577"/>
          <ac:spMkLst>
            <pc:docMk/>
            <pc:sldMk cId="4063479745" sldId="587"/>
            <ac:spMk id="7" creationId="{3009F1F1-8AE1-2226-FB2F-5D81DA2A19F1}"/>
          </ac:spMkLst>
        </pc:spChg>
        <pc:spChg chg="mod">
          <ac:chgData name="TAN Mei Yi [Harrisdale Senior High School]" userId="f9f029c9-d743-4d60-9f2c-e74bdec1ab07" providerId="ADAL" clId="{F5D9525F-F42D-4793-A437-E116E24B8C02}" dt="2023-03-17T02:34:23.356" v="1004" actId="1076"/>
          <ac:spMkLst>
            <pc:docMk/>
            <pc:sldMk cId="4063479745" sldId="587"/>
            <ac:spMk id="8" creationId="{806745C4-844C-C342-B92F-C33E2AD0B9AF}"/>
          </ac:spMkLst>
        </pc:spChg>
        <pc:spChg chg="add mod">
          <ac:chgData name="TAN Mei Yi [Harrisdale Senior High School]" userId="f9f029c9-d743-4d60-9f2c-e74bdec1ab07" providerId="ADAL" clId="{F5D9525F-F42D-4793-A437-E116E24B8C02}" dt="2023-03-17T02:35:06.857" v="1024" actId="20577"/>
          <ac:spMkLst>
            <pc:docMk/>
            <pc:sldMk cId="4063479745" sldId="587"/>
            <ac:spMk id="9" creationId="{92C80EA9-619C-C47B-4589-7EAA854EE5DC}"/>
          </ac:spMkLst>
        </pc:spChg>
        <pc:spChg chg="add mod">
          <ac:chgData name="TAN Mei Yi [Harrisdale Senior High School]" userId="f9f029c9-d743-4d60-9f2c-e74bdec1ab07" providerId="ADAL" clId="{F5D9525F-F42D-4793-A437-E116E24B8C02}" dt="2023-03-17T02:34:58.459" v="1021" actId="20577"/>
          <ac:spMkLst>
            <pc:docMk/>
            <pc:sldMk cId="4063479745" sldId="587"/>
            <ac:spMk id="10" creationId="{0CDDEDC6-75EE-2958-A331-E275DD7983C0}"/>
          </ac:spMkLst>
        </pc:spChg>
        <pc:spChg chg="add mod">
          <ac:chgData name="TAN Mei Yi [Harrisdale Senior High School]" userId="f9f029c9-d743-4d60-9f2c-e74bdec1ab07" providerId="ADAL" clId="{F5D9525F-F42D-4793-A437-E116E24B8C02}" dt="2023-03-17T02:35:00.865" v="1022" actId="20577"/>
          <ac:spMkLst>
            <pc:docMk/>
            <pc:sldMk cId="4063479745" sldId="587"/>
            <ac:spMk id="11" creationId="{D8A44F14-2FA0-F822-E9EB-A2BADC5E6719}"/>
          </ac:spMkLst>
        </pc:spChg>
        <pc:spChg chg="add mod">
          <ac:chgData name="TAN Mei Yi [Harrisdale Senior High School]" userId="f9f029c9-d743-4d60-9f2c-e74bdec1ab07" providerId="ADAL" clId="{F5D9525F-F42D-4793-A437-E116E24B8C02}" dt="2023-03-17T02:35:21.297" v="1032" actId="6549"/>
          <ac:spMkLst>
            <pc:docMk/>
            <pc:sldMk cId="4063479745" sldId="587"/>
            <ac:spMk id="12" creationId="{D9F209F7-C4B1-17C9-9E41-060C4ECD2847}"/>
          </ac:spMkLst>
        </pc:spChg>
        <pc:spChg chg="add mod">
          <ac:chgData name="TAN Mei Yi [Harrisdale Senior High School]" userId="f9f029c9-d743-4d60-9f2c-e74bdec1ab07" providerId="ADAL" clId="{F5D9525F-F42D-4793-A437-E116E24B8C02}" dt="2023-03-17T02:35:32.927" v="1036" actId="20577"/>
          <ac:spMkLst>
            <pc:docMk/>
            <pc:sldMk cId="4063479745" sldId="587"/>
            <ac:spMk id="13" creationId="{9049B2FF-C2B1-4397-F1E1-BC8ADB74D156}"/>
          </ac:spMkLst>
        </pc:spChg>
        <pc:spChg chg="add mod">
          <ac:chgData name="TAN Mei Yi [Harrisdale Senior High School]" userId="f9f029c9-d743-4d60-9f2c-e74bdec1ab07" providerId="ADAL" clId="{F5D9525F-F42D-4793-A437-E116E24B8C02}" dt="2023-03-17T02:35:44.185" v="1042" actId="20577"/>
          <ac:spMkLst>
            <pc:docMk/>
            <pc:sldMk cId="4063479745" sldId="587"/>
            <ac:spMk id="14" creationId="{B8F744CD-6792-F8C0-5C6A-43D5682AFBCC}"/>
          </ac:spMkLst>
        </pc:spChg>
        <pc:spChg chg="add mod">
          <ac:chgData name="TAN Mei Yi [Harrisdale Senior High School]" userId="f9f029c9-d743-4d60-9f2c-e74bdec1ab07" providerId="ADAL" clId="{F5D9525F-F42D-4793-A437-E116E24B8C02}" dt="2023-03-17T02:36:15.548" v="1049" actId="1076"/>
          <ac:spMkLst>
            <pc:docMk/>
            <pc:sldMk cId="4063479745" sldId="587"/>
            <ac:spMk id="15" creationId="{A53E9BE6-9432-F35A-B30D-B8F2FAF15AC4}"/>
          </ac:spMkLst>
        </pc:spChg>
        <pc:spChg chg="add mod">
          <ac:chgData name="TAN Mei Yi [Harrisdale Senior High School]" userId="f9f029c9-d743-4d60-9f2c-e74bdec1ab07" providerId="ADAL" clId="{F5D9525F-F42D-4793-A437-E116E24B8C02}" dt="2023-03-17T02:40:13.686" v="1057" actId="20577"/>
          <ac:spMkLst>
            <pc:docMk/>
            <pc:sldMk cId="4063479745" sldId="587"/>
            <ac:spMk id="16" creationId="{D126680F-86EB-8E93-7B07-7C43853F6BE4}"/>
          </ac:spMkLst>
        </pc:spChg>
        <pc:spChg chg="add mod">
          <ac:chgData name="TAN Mei Yi [Harrisdale Senior High School]" userId="f9f029c9-d743-4d60-9f2c-e74bdec1ab07" providerId="ADAL" clId="{F5D9525F-F42D-4793-A437-E116E24B8C02}" dt="2023-03-17T02:40:25.878" v="1061" actId="20577"/>
          <ac:spMkLst>
            <pc:docMk/>
            <pc:sldMk cId="4063479745" sldId="587"/>
            <ac:spMk id="17" creationId="{5EE446FA-C80E-0108-105C-D475A2B8E8F9}"/>
          </ac:spMkLst>
        </pc:spChg>
        <pc:spChg chg="add mod">
          <ac:chgData name="TAN Mei Yi [Harrisdale Senior High School]" userId="f9f029c9-d743-4d60-9f2c-e74bdec1ab07" providerId="ADAL" clId="{F5D9525F-F42D-4793-A437-E116E24B8C02}" dt="2023-03-17T02:40:51.866" v="1068" actId="20577"/>
          <ac:spMkLst>
            <pc:docMk/>
            <pc:sldMk cId="4063479745" sldId="587"/>
            <ac:spMk id="18" creationId="{5738F6C6-1F61-9BFF-D6C7-99C99B6386A5}"/>
          </ac:spMkLst>
        </pc:spChg>
        <pc:spChg chg="add mod">
          <ac:chgData name="TAN Mei Yi [Harrisdale Senior High School]" userId="f9f029c9-d743-4d60-9f2c-e74bdec1ab07" providerId="ADAL" clId="{F5D9525F-F42D-4793-A437-E116E24B8C02}" dt="2023-03-17T02:41:05.921" v="1072" actId="20577"/>
          <ac:spMkLst>
            <pc:docMk/>
            <pc:sldMk cId="4063479745" sldId="587"/>
            <ac:spMk id="19" creationId="{FD5AA7FD-0F19-1D04-21CC-15AADB9A7FA4}"/>
          </ac:spMkLst>
        </pc:spChg>
        <pc:spChg chg="add mod">
          <ac:chgData name="TAN Mei Yi [Harrisdale Senior High School]" userId="f9f029c9-d743-4d60-9f2c-e74bdec1ab07" providerId="ADAL" clId="{F5D9525F-F42D-4793-A437-E116E24B8C02}" dt="2023-03-17T02:42:27.374" v="1074" actId="1076"/>
          <ac:spMkLst>
            <pc:docMk/>
            <pc:sldMk cId="4063479745" sldId="587"/>
            <ac:spMk id="21" creationId="{B6AA2CB3-6311-0A59-4EA6-EA78A4F4C39A}"/>
          </ac:spMkLst>
        </pc:spChg>
        <pc:spChg chg="add mod">
          <ac:chgData name="TAN Mei Yi [Harrisdale Senior High School]" userId="f9f029c9-d743-4d60-9f2c-e74bdec1ab07" providerId="ADAL" clId="{F5D9525F-F42D-4793-A437-E116E24B8C02}" dt="2023-03-17T02:42:44.962" v="1078" actId="20577"/>
          <ac:spMkLst>
            <pc:docMk/>
            <pc:sldMk cId="4063479745" sldId="587"/>
            <ac:spMk id="22" creationId="{D2DE2FC6-C575-8E6D-5FEF-0FD1BD93DB90}"/>
          </ac:spMkLst>
        </pc:spChg>
        <pc:graphicFrameChg chg="add mod">
          <ac:chgData name="TAN Mei Yi [Harrisdale Senior High School]" userId="f9f029c9-d743-4d60-9f2c-e74bdec1ab07" providerId="ADAL" clId="{F5D9525F-F42D-4793-A437-E116E24B8C02}" dt="2023-03-17T02:34:20.673" v="1003" actId="1076"/>
          <ac:graphicFrameMkLst>
            <pc:docMk/>
            <pc:sldMk cId="4063479745" sldId="587"/>
            <ac:graphicFrameMk id="3" creationId="{C105DE9E-68CD-2514-4072-DFEC29C4CA54}"/>
          </ac:graphicFrameMkLst>
        </pc:graphicFrameChg>
      </pc:sldChg>
    </pc:docChg>
  </pc:docChgLst>
  <pc:docChgLst>
    <pc:chgData name="TAN Mei Yi [Harrisdale Senior High School]" userId="f9f029c9-d743-4d60-9f2c-e74bdec1ab07" providerId="ADAL" clId="{DC81FF4C-291A-4AE2-AA0A-755D1767FF2B}"/>
    <pc:docChg chg="custSel addSld delSld modSld">
      <pc:chgData name="TAN Mei Yi [Harrisdale Senior High School]" userId="f9f029c9-d743-4d60-9f2c-e74bdec1ab07" providerId="ADAL" clId="{DC81FF4C-291A-4AE2-AA0A-755D1767FF2B}" dt="2023-02-28T05:14:53.099" v="259" actId="47"/>
      <pc:docMkLst>
        <pc:docMk/>
      </pc:docMkLst>
      <pc:sldChg chg="modSp mod">
        <pc:chgData name="TAN Mei Yi [Harrisdale Senior High School]" userId="f9f029c9-d743-4d60-9f2c-e74bdec1ab07" providerId="ADAL" clId="{DC81FF4C-291A-4AE2-AA0A-755D1767FF2B}" dt="2023-02-28T05:03:57.989" v="3" actId="20577"/>
        <pc:sldMkLst>
          <pc:docMk/>
          <pc:sldMk cId="3000480193" sldId="288"/>
        </pc:sldMkLst>
        <pc:spChg chg="mod">
          <ac:chgData name="TAN Mei Yi [Harrisdale Senior High School]" userId="f9f029c9-d743-4d60-9f2c-e74bdec1ab07" providerId="ADAL" clId="{DC81FF4C-291A-4AE2-AA0A-755D1767FF2B}" dt="2023-02-28T05:03:57.989" v="3" actId="20577"/>
          <ac:spMkLst>
            <pc:docMk/>
            <pc:sldMk cId="3000480193" sldId="288"/>
            <ac:spMk id="5" creationId="{00000000-0000-0000-0000-000000000000}"/>
          </ac:spMkLst>
        </pc:spChg>
      </pc:sldChg>
      <pc:sldChg chg="del">
        <pc:chgData name="TAN Mei Yi [Harrisdale Senior High School]" userId="f9f029c9-d743-4d60-9f2c-e74bdec1ab07" providerId="ADAL" clId="{DC81FF4C-291A-4AE2-AA0A-755D1767FF2B}" dt="2023-02-28T05:04:10.501" v="4" actId="47"/>
        <pc:sldMkLst>
          <pc:docMk/>
          <pc:sldMk cId="3848479177" sldId="454"/>
        </pc:sldMkLst>
      </pc:sldChg>
      <pc:sldChg chg="del">
        <pc:chgData name="TAN Mei Yi [Harrisdale Senior High School]" userId="f9f029c9-d743-4d60-9f2c-e74bdec1ab07" providerId="ADAL" clId="{DC81FF4C-291A-4AE2-AA0A-755D1767FF2B}" dt="2023-02-28T05:04:11.460" v="5" actId="47"/>
        <pc:sldMkLst>
          <pc:docMk/>
          <pc:sldMk cId="2468799418" sldId="455"/>
        </pc:sldMkLst>
      </pc:sldChg>
      <pc:sldChg chg="addSp delSp modSp mod modAnim">
        <pc:chgData name="TAN Mei Yi [Harrisdale Senior High School]" userId="f9f029c9-d743-4d60-9f2c-e74bdec1ab07" providerId="ADAL" clId="{DC81FF4C-291A-4AE2-AA0A-755D1767FF2B}" dt="2023-02-28T05:14:47.248" v="258" actId="1076"/>
        <pc:sldMkLst>
          <pc:docMk/>
          <pc:sldMk cId="2070731035" sldId="465"/>
        </pc:sldMkLst>
        <pc:spChg chg="add mod">
          <ac:chgData name="TAN Mei Yi [Harrisdale Senior High School]" userId="f9f029c9-d743-4d60-9f2c-e74bdec1ab07" providerId="ADAL" clId="{DC81FF4C-291A-4AE2-AA0A-755D1767FF2B}" dt="2023-02-28T05:14:35.805" v="257" actId="1076"/>
          <ac:spMkLst>
            <pc:docMk/>
            <pc:sldMk cId="2070731035" sldId="465"/>
            <ac:spMk id="2" creationId="{F71EE746-ED8A-B83A-D552-3063D9480989}"/>
          </ac:spMkLst>
        </pc:spChg>
        <pc:spChg chg="add mod">
          <ac:chgData name="TAN Mei Yi [Harrisdale Senior High School]" userId="f9f029c9-d743-4d60-9f2c-e74bdec1ab07" providerId="ADAL" clId="{DC81FF4C-291A-4AE2-AA0A-755D1767FF2B}" dt="2023-02-28T05:14:35.805" v="257" actId="1076"/>
          <ac:spMkLst>
            <pc:docMk/>
            <pc:sldMk cId="2070731035" sldId="465"/>
            <ac:spMk id="4" creationId="{267A7826-7015-6F8B-38A4-EBAA98D1F9D8}"/>
          </ac:spMkLst>
        </pc:spChg>
        <pc:spChg chg="add mod">
          <ac:chgData name="TAN Mei Yi [Harrisdale Senior High School]" userId="f9f029c9-d743-4d60-9f2c-e74bdec1ab07" providerId="ADAL" clId="{DC81FF4C-291A-4AE2-AA0A-755D1767FF2B}" dt="2023-02-28T05:14:35.805" v="257" actId="1076"/>
          <ac:spMkLst>
            <pc:docMk/>
            <pc:sldMk cId="2070731035" sldId="465"/>
            <ac:spMk id="6" creationId="{549B2DBC-8030-73AC-C4D1-F907CFE16CF1}"/>
          </ac:spMkLst>
        </pc:spChg>
        <pc:spChg chg="add mod">
          <ac:chgData name="TAN Mei Yi [Harrisdale Senior High School]" userId="f9f029c9-d743-4d60-9f2c-e74bdec1ab07" providerId="ADAL" clId="{DC81FF4C-291A-4AE2-AA0A-755D1767FF2B}" dt="2023-02-28T05:14:47.248" v="258" actId="1076"/>
          <ac:spMkLst>
            <pc:docMk/>
            <pc:sldMk cId="2070731035" sldId="465"/>
            <ac:spMk id="7" creationId="{39DD77B8-8E4C-4542-7B8E-1177B7431AA6}"/>
          </ac:spMkLst>
        </pc:spChg>
        <pc:spChg chg="add mod">
          <ac:chgData name="TAN Mei Yi [Harrisdale Senior High School]" userId="f9f029c9-d743-4d60-9f2c-e74bdec1ab07" providerId="ADAL" clId="{DC81FF4C-291A-4AE2-AA0A-755D1767FF2B}" dt="2023-02-28T05:14:47.248" v="258" actId="1076"/>
          <ac:spMkLst>
            <pc:docMk/>
            <pc:sldMk cId="2070731035" sldId="465"/>
            <ac:spMk id="8" creationId="{85E99EC1-EAFD-C14D-31DF-A0C901C35BCC}"/>
          </ac:spMkLst>
        </pc:spChg>
        <pc:spChg chg="add mod">
          <ac:chgData name="TAN Mei Yi [Harrisdale Senior High School]" userId="f9f029c9-d743-4d60-9f2c-e74bdec1ab07" providerId="ADAL" clId="{DC81FF4C-291A-4AE2-AA0A-755D1767FF2B}" dt="2023-02-28T05:14:47.248" v="258" actId="1076"/>
          <ac:spMkLst>
            <pc:docMk/>
            <pc:sldMk cId="2070731035" sldId="465"/>
            <ac:spMk id="9" creationId="{27D5FDAD-AE1D-B9E2-04EE-46B709D570C5}"/>
          </ac:spMkLst>
        </pc:spChg>
        <pc:spChg chg="add mod">
          <ac:chgData name="TAN Mei Yi [Harrisdale Senior High School]" userId="f9f029c9-d743-4d60-9f2c-e74bdec1ab07" providerId="ADAL" clId="{DC81FF4C-291A-4AE2-AA0A-755D1767FF2B}" dt="2023-02-28T05:14:47.248" v="258" actId="1076"/>
          <ac:spMkLst>
            <pc:docMk/>
            <pc:sldMk cId="2070731035" sldId="465"/>
            <ac:spMk id="10" creationId="{6A23564D-241E-A92F-5126-B33FC1614EDC}"/>
          </ac:spMkLst>
        </pc:spChg>
        <pc:spChg chg="mod">
          <ac:chgData name="TAN Mei Yi [Harrisdale Senior High School]" userId="f9f029c9-d743-4d60-9f2c-e74bdec1ab07" providerId="ADAL" clId="{DC81FF4C-291A-4AE2-AA0A-755D1767FF2B}" dt="2023-02-28T05:14:14.869" v="252" actId="1076"/>
          <ac:spMkLst>
            <pc:docMk/>
            <pc:sldMk cId="2070731035" sldId="465"/>
            <ac:spMk id="14"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7"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18"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9"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20"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2"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3" creationId="{00000000-0000-0000-0000-000000000000}"/>
          </ac:spMkLst>
        </pc:spChg>
        <pc:picChg chg="del">
          <ac:chgData name="TAN Mei Yi [Harrisdale Senior High School]" userId="f9f029c9-d743-4d60-9f2c-e74bdec1ab07" providerId="ADAL" clId="{DC81FF4C-291A-4AE2-AA0A-755D1767FF2B}" dt="2023-02-28T05:14:04.030" v="250" actId="478"/>
          <ac:picMkLst>
            <pc:docMk/>
            <pc:sldMk cId="2070731035" sldId="465"/>
            <ac:picMk id="3" creationId="{00000000-0000-0000-0000-000000000000}"/>
          </ac:picMkLst>
        </pc:picChg>
      </pc:sldChg>
      <pc:sldChg chg="addSp delSp modSp add del mod delAnim modAnim">
        <pc:chgData name="TAN Mei Yi [Harrisdale Senior High School]" userId="f9f029c9-d743-4d60-9f2c-e74bdec1ab07" providerId="ADAL" clId="{DC81FF4C-291A-4AE2-AA0A-755D1767FF2B}" dt="2023-02-28T05:14:53.099" v="259" actId="47"/>
        <pc:sldMkLst>
          <pc:docMk/>
          <pc:sldMk cId="2303262736" sldId="477"/>
        </pc:sldMkLst>
        <pc:spChg chg="add del mod">
          <ac:chgData name="TAN Mei Yi [Harrisdale Senior High School]" userId="f9f029c9-d743-4d60-9f2c-e74bdec1ab07" providerId="ADAL" clId="{DC81FF4C-291A-4AE2-AA0A-755D1767FF2B}" dt="2023-02-28T05:14:24.430" v="254" actId="21"/>
          <ac:spMkLst>
            <pc:docMk/>
            <pc:sldMk cId="2303262736" sldId="477"/>
            <ac:spMk id="2" creationId="{18AB7018-0A04-3CCD-F700-321E079FA340}"/>
          </ac:spMkLst>
        </pc:spChg>
        <pc:spChg chg="del mod">
          <ac:chgData name="TAN Mei Yi [Harrisdale Senior High School]" userId="f9f029c9-d743-4d60-9f2c-e74bdec1ab07" providerId="ADAL" clId="{DC81FF4C-291A-4AE2-AA0A-755D1767FF2B}" dt="2023-02-28T05:14:24.430" v="254" actId="21"/>
          <ac:spMkLst>
            <pc:docMk/>
            <pc:sldMk cId="2303262736" sldId="477"/>
            <ac:spMk id="14"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7"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8" creationId="{00000000-0000-0000-0000-000000000000}"/>
          </ac:spMkLst>
        </pc:spChg>
        <pc:spChg chg="del mod">
          <ac:chgData name="TAN Mei Yi [Harrisdale Senior High School]" userId="f9f029c9-d743-4d60-9f2c-e74bdec1ab07" providerId="ADAL" clId="{DC81FF4C-291A-4AE2-AA0A-755D1767FF2B}" dt="2023-02-28T05:05:19.113" v="26" actId="478"/>
          <ac:spMkLst>
            <pc:docMk/>
            <pc:sldMk cId="2303262736" sldId="477"/>
            <ac:spMk id="19"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0"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2"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3" creationId="{00000000-0000-0000-0000-000000000000}"/>
          </ac:spMkLst>
        </pc:spChg>
        <pc:picChg chg="del">
          <ac:chgData name="TAN Mei Yi [Harrisdale Senior High School]" userId="f9f029c9-d743-4d60-9f2c-e74bdec1ab07" providerId="ADAL" clId="{DC81FF4C-291A-4AE2-AA0A-755D1767FF2B}" dt="2023-02-28T05:04:47.219" v="7" actId="478"/>
          <ac:picMkLst>
            <pc:docMk/>
            <pc:sldMk cId="2303262736" sldId="477"/>
            <ac:picMk id="3" creationId="{00000000-0000-0000-0000-000000000000}"/>
          </ac:picMkLst>
        </pc:picChg>
      </pc:sldChg>
    </pc:docChg>
  </pc:docChgLst>
  <pc:docChgLst>
    <pc:chgData name="TAN Mei Yi [Harrisdale Senior High School]" userId="f9f029c9-d743-4d60-9f2c-e74bdec1ab07" providerId="ADAL" clId="{D5219305-CFE5-4754-B9B2-32BA4D714EFA}"/>
    <pc:docChg chg="undo custSel addSld delSld modSld sldOrd">
      <pc:chgData name="TAN Mei Yi [Harrisdale Senior High School]" userId="f9f029c9-d743-4d60-9f2c-e74bdec1ab07" providerId="ADAL" clId="{D5219305-CFE5-4754-B9B2-32BA4D714EFA}" dt="2023-03-30T00:57:28.051" v="3312" actId="20577"/>
      <pc:docMkLst>
        <pc:docMk/>
      </pc:docMkLst>
      <pc:sldChg chg="modSp add mod modAnim">
        <pc:chgData name="TAN Mei Yi [Harrisdale Senior High School]" userId="f9f029c9-d743-4d60-9f2c-e74bdec1ab07" providerId="ADAL" clId="{D5219305-CFE5-4754-B9B2-32BA4D714EFA}" dt="2023-03-22T00:20:46.857" v="572"/>
        <pc:sldMkLst>
          <pc:docMk/>
          <pc:sldMk cId="312250097" sldId="257"/>
        </pc:sldMkLst>
        <pc:spChg chg="mod">
          <ac:chgData name="TAN Mei Yi [Harrisdale Senior High School]" userId="f9f029c9-d743-4d60-9f2c-e74bdec1ab07" providerId="ADAL" clId="{D5219305-CFE5-4754-B9B2-32BA4D714EFA}" dt="2023-03-21T23:11:44.377" v="325" actId="207"/>
          <ac:spMkLst>
            <pc:docMk/>
            <pc:sldMk cId="312250097" sldId="257"/>
            <ac:spMk id="3" creationId="{00000000-0000-0000-0000-000000000000}"/>
          </ac:spMkLst>
        </pc:spChg>
        <pc:spChg chg="mod">
          <ac:chgData name="TAN Mei Yi [Harrisdale Senior High School]" userId="f9f029c9-d743-4d60-9f2c-e74bdec1ab07" providerId="ADAL" clId="{D5219305-CFE5-4754-B9B2-32BA4D714EFA}" dt="2023-03-21T23:05:25.275" v="279" actId="208"/>
          <ac:spMkLst>
            <pc:docMk/>
            <pc:sldMk cId="312250097" sldId="257"/>
            <ac:spMk id="7" creationId="{00E6EAE2-143E-4817-B338-E0BE8EE6160F}"/>
          </ac:spMkLst>
        </pc:spChg>
      </pc:sldChg>
      <pc:sldChg chg="modSp add mod">
        <pc:chgData name="TAN Mei Yi [Harrisdale Senior High School]" userId="f9f029c9-d743-4d60-9f2c-e74bdec1ab07" providerId="ADAL" clId="{D5219305-CFE5-4754-B9B2-32BA4D714EFA}" dt="2023-03-21T23:04:20.066" v="258" actId="207"/>
        <pc:sldMkLst>
          <pc:docMk/>
          <pc:sldMk cId="857879338" sldId="258"/>
        </pc:sldMkLst>
        <pc:spChg chg="mod">
          <ac:chgData name="TAN Mei Yi [Harrisdale Senior High School]" userId="f9f029c9-d743-4d60-9f2c-e74bdec1ab07" providerId="ADAL" clId="{D5219305-CFE5-4754-B9B2-32BA4D714EFA}" dt="2023-03-21T23:03:35.707" v="251" actId="208"/>
          <ac:spMkLst>
            <pc:docMk/>
            <pc:sldMk cId="857879338" sldId="258"/>
            <ac:spMk id="4" creationId="{5F1EA2FE-0E83-4CD1-8601-1F14B9553255}"/>
          </ac:spMkLst>
        </pc:spChg>
        <pc:spChg chg="mod">
          <ac:chgData name="TAN Mei Yi [Harrisdale Senior High School]" userId="f9f029c9-d743-4d60-9f2c-e74bdec1ab07" providerId="ADAL" clId="{D5219305-CFE5-4754-B9B2-32BA4D714EFA}" dt="2023-03-21T23:04:20.066" v="258" actId="207"/>
          <ac:spMkLst>
            <pc:docMk/>
            <pc:sldMk cId="857879338" sldId="258"/>
            <ac:spMk id="5" creationId="{F1594D03-1B56-45CF-95E0-45E5A38E51E9}"/>
          </ac:spMkLst>
        </pc:spChg>
      </pc:sldChg>
      <pc:sldChg chg="addSp delSp modSp add mod modAnim">
        <pc:chgData name="TAN Mei Yi [Harrisdale Senior High School]" userId="f9f029c9-d743-4d60-9f2c-e74bdec1ab07" providerId="ADAL" clId="{D5219305-CFE5-4754-B9B2-32BA4D714EFA}" dt="2023-03-21T23:23:50.012" v="489" actId="113"/>
        <pc:sldMkLst>
          <pc:docMk/>
          <pc:sldMk cId="4242319994" sldId="259"/>
        </pc:sldMkLst>
        <pc:spChg chg="mod">
          <ac:chgData name="TAN Mei Yi [Harrisdale Senior High School]" userId="f9f029c9-d743-4d60-9f2c-e74bdec1ab07" providerId="ADAL" clId="{D5219305-CFE5-4754-B9B2-32BA4D714EFA}" dt="2023-03-21T23:23:50.012" v="489" actId="113"/>
          <ac:spMkLst>
            <pc:docMk/>
            <pc:sldMk cId="4242319994" sldId="259"/>
            <ac:spMk id="3" creationId="{00000000-0000-0000-0000-000000000000}"/>
          </ac:spMkLst>
        </pc:spChg>
        <pc:spChg chg="add mod">
          <ac:chgData name="TAN Mei Yi [Harrisdale Senior High School]" userId="f9f029c9-d743-4d60-9f2c-e74bdec1ab07" providerId="ADAL" clId="{D5219305-CFE5-4754-B9B2-32BA4D714EFA}" dt="2023-03-21T23:03:16.819" v="245"/>
          <ac:spMkLst>
            <pc:docMk/>
            <pc:sldMk cId="4242319994" sldId="259"/>
            <ac:spMk id="4" creationId="{897D329E-E829-8BB5-872A-A191866E368D}"/>
          </ac:spMkLst>
        </pc:spChg>
        <pc:spChg chg="add del mod">
          <ac:chgData name="TAN Mei Yi [Harrisdale Senior High School]" userId="f9f029c9-d743-4d60-9f2c-e74bdec1ab07" providerId="ADAL" clId="{D5219305-CFE5-4754-B9B2-32BA4D714EFA}" dt="2023-03-21T23:23:48.342" v="488"/>
          <ac:spMkLst>
            <pc:docMk/>
            <pc:sldMk cId="4242319994" sldId="259"/>
            <ac:spMk id="5" creationId="{84D70747-6E2D-4970-1390-13295C231117}"/>
          </ac:spMkLst>
        </pc:spChg>
        <pc:spChg chg="del">
          <ac:chgData name="TAN Mei Yi [Harrisdale Senior High School]" userId="f9f029c9-d743-4d60-9f2c-e74bdec1ab07" providerId="ADAL" clId="{D5219305-CFE5-4754-B9B2-32BA4D714EFA}" dt="2023-03-21T23:03:16.521" v="244" actId="478"/>
          <ac:spMkLst>
            <pc:docMk/>
            <pc:sldMk cId="4242319994" sldId="259"/>
            <ac:spMk id="7" creationId="{8BE76671-6CF9-4290-AEFE-451EB2D30F34}"/>
          </ac:spMkLst>
        </pc:spChg>
      </pc:sldChg>
      <pc:sldChg chg="addSp delSp modSp add mod">
        <pc:chgData name="TAN Mei Yi [Harrisdale Senior High School]" userId="f9f029c9-d743-4d60-9f2c-e74bdec1ab07" providerId="ADAL" clId="{D5219305-CFE5-4754-B9B2-32BA4D714EFA}" dt="2023-03-21T23:06:41.610" v="297" actId="113"/>
        <pc:sldMkLst>
          <pc:docMk/>
          <pc:sldMk cId="2452684759" sldId="260"/>
        </pc:sldMkLst>
        <pc:spChg chg="add mod">
          <ac:chgData name="TAN Mei Yi [Harrisdale Senior High School]" userId="f9f029c9-d743-4d60-9f2c-e74bdec1ab07" providerId="ADAL" clId="{D5219305-CFE5-4754-B9B2-32BA4D714EFA}" dt="2023-03-21T23:05:58.392" v="289"/>
          <ac:spMkLst>
            <pc:docMk/>
            <pc:sldMk cId="2452684759" sldId="260"/>
            <ac:spMk id="2" creationId="{38B069B0-AEE9-2A07-C035-C6E41C476707}"/>
          </ac:spMkLst>
        </pc:spChg>
        <pc:spChg chg="mod">
          <ac:chgData name="TAN Mei Yi [Harrisdale Senior High School]" userId="f9f029c9-d743-4d60-9f2c-e74bdec1ab07" providerId="ADAL" clId="{D5219305-CFE5-4754-B9B2-32BA4D714EFA}" dt="2023-03-21T23:06:41.610" v="297" actId="113"/>
          <ac:spMkLst>
            <pc:docMk/>
            <pc:sldMk cId="2452684759" sldId="260"/>
            <ac:spMk id="3" creationId="{00000000-0000-0000-0000-000000000000}"/>
          </ac:spMkLst>
        </pc:spChg>
        <pc:spChg chg="del">
          <ac:chgData name="TAN Mei Yi [Harrisdale Senior High School]" userId="f9f029c9-d743-4d60-9f2c-e74bdec1ab07" providerId="ADAL" clId="{D5219305-CFE5-4754-B9B2-32BA4D714EFA}" dt="2023-03-21T23:05:58.204" v="288" actId="478"/>
          <ac:spMkLst>
            <pc:docMk/>
            <pc:sldMk cId="2452684759" sldId="260"/>
            <ac:spMk id="7" creationId="{10CD6E0E-EECD-4D46-84B2-0539F4A2D4AD}"/>
          </ac:spMkLst>
        </pc:spChg>
      </pc:sldChg>
      <pc:sldChg chg="del">
        <pc:chgData name="TAN Mei Yi [Harrisdale Senior High School]" userId="f9f029c9-d743-4d60-9f2c-e74bdec1ab07" providerId="ADAL" clId="{D5219305-CFE5-4754-B9B2-32BA4D714EFA}" dt="2023-03-21T23:02:49.970" v="233" actId="47"/>
        <pc:sldMkLst>
          <pc:docMk/>
          <pc:sldMk cId="3613507355" sldId="261"/>
        </pc:sldMkLst>
      </pc:sldChg>
      <pc:sldChg chg="del">
        <pc:chgData name="TAN Mei Yi [Harrisdale Senior High School]" userId="f9f029c9-d743-4d60-9f2c-e74bdec1ab07" providerId="ADAL" clId="{D5219305-CFE5-4754-B9B2-32BA4D714EFA}" dt="2023-03-21T23:02:49.970" v="233" actId="47"/>
        <pc:sldMkLst>
          <pc:docMk/>
          <pc:sldMk cId="1712966024" sldId="262"/>
        </pc:sldMkLst>
      </pc:sldChg>
      <pc:sldChg chg="del">
        <pc:chgData name="TAN Mei Yi [Harrisdale Senior High School]" userId="f9f029c9-d743-4d60-9f2c-e74bdec1ab07" providerId="ADAL" clId="{D5219305-CFE5-4754-B9B2-32BA4D714EFA}" dt="2023-03-21T23:02:49.970" v="233" actId="47"/>
        <pc:sldMkLst>
          <pc:docMk/>
          <pc:sldMk cId="3354120846" sldId="263"/>
        </pc:sldMkLst>
      </pc:sldChg>
      <pc:sldChg chg="addSp delSp modSp add mod">
        <pc:chgData name="TAN Mei Yi [Harrisdale Senior High School]" userId="f9f029c9-d743-4d60-9f2c-e74bdec1ab07" providerId="ADAL" clId="{D5219305-CFE5-4754-B9B2-32BA4D714EFA}" dt="2023-03-21T23:13:01.082" v="329" actId="113"/>
        <pc:sldMkLst>
          <pc:docMk/>
          <pc:sldMk cId="3177470751" sldId="264"/>
        </pc:sldMkLst>
        <pc:spChg chg="add mod">
          <ac:chgData name="TAN Mei Yi [Harrisdale Senior High School]" userId="f9f029c9-d743-4d60-9f2c-e74bdec1ab07" providerId="ADAL" clId="{D5219305-CFE5-4754-B9B2-32BA4D714EFA}" dt="2023-03-21T23:05:06.700" v="273"/>
          <ac:spMkLst>
            <pc:docMk/>
            <pc:sldMk cId="3177470751" sldId="264"/>
            <ac:spMk id="2" creationId="{5A4E84CC-406A-767D-C963-6A09D96E20C1}"/>
          </ac:spMkLst>
        </pc:spChg>
        <pc:spChg chg="mod">
          <ac:chgData name="TAN Mei Yi [Harrisdale Senior High School]" userId="f9f029c9-d743-4d60-9f2c-e74bdec1ab07" providerId="ADAL" clId="{D5219305-CFE5-4754-B9B2-32BA4D714EFA}" dt="2023-03-21T23:13:01.082" v="329" actId="113"/>
          <ac:spMkLst>
            <pc:docMk/>
            <pc:sldMk cId="3177470751" sldId="264"/>
            <ac:spMk id="3" creationId="{00000000-0000-0000-0000-000000000000}"/>
          </ac:spMkLst>
        </pc:spChg>
        <pc:spChg chg="del">
          <ac:chgData name="TAN Mei Yi [Harrisdale Senior High School]" userId="f9f029c9-d743-4d60-9f2c-e74bdec1ab07" providerId="ADAL" clId="{D5219305-CFE5-4754-B9B2-32BA4D714EFA}" dt="2023-03-21T23:05:06.441" v="272" actId="478"/>
          <ac:spMkLst>
            <pc:docMk/>
            <pc:sldMk cId="3177470751" sldId="264"/>
            <ac:spMk id="7" creationId="{EBF4CA8C-33CE-4731-BAEE-B1A5B02B6C8F}"/>
          </ac:spMkLst>
        </pc:spChg>
      </pc:sldChg>
      <pc:sldChg chg="del">
        <pc:chgData name="TAN Mei Yi [Harrisdale Senior High School]" userId="f9f029c9-d743-4d60-9f2c-e74bdec1ab07" providerId="ADAL" clId="{D5219305-CFE5-4754-B9B2-32BA4D714EFA}" dt="2023-03-21T23:02:49.970" v="233" actId="47"/>
        <pc:sldMkLst>
          <pc:docMk/>
          <pc:sldMk cId="3746843768" sldId="265"/>
        </pc:sldMkLst>
      </pc:sldChg>
      <pc:sldChg chg="del">
        <pc:chgData name="TAN Mei Yi [Harrisdale Senior High School]" userId="f9f029c9-d743-4d60-9f2c-e74bdec1ab07" providerId="ADAL" clId="{D5219305-CFE5-4754-B9B2-32BA4D714EFA}" dt="2023-03-21T23:02:49.970" v="233" actId="47"/>
        <pc:sldMkLst>
          <pc:docMk/>
          <pc:sldMk cId="1976409363" sldId="266"/>
        </pc:sldMkLst>
      </pc:sldChg>
      <pc:sldChg chg="del">
        <pc:chgData name="TAN Mei Yi [Harrisdale Senior High School]" userId="f9f029c9-d743-4d60-9f2c-e74bdec1ab07" providerId="ADAL" clId="{D5219305-CFE5-4754-B9B2-32BA4D714EFA}" dt="2023-03-21T23:02:49.970" v="233" actId="47"/>
        <pc:sldMkLst>
          <pc:docMk/>
          <pc:sldMk cId="1415708637" sldId="267"/>
        </pc:sldMkLst>
      </pc:sldChg>
      <pc:sldChg chg="del">
        <pc:chgData name="TAN Mei Yi [Harrisdale Senior High School]" userId="f9f029c9-d743-4d60-9f2c-e74bdec1ab07" providerId="ADAL" clId="{D5219305-CFE5-4754-B9B2-32BA4D714EFA}" dt="2023-03-21T23:02:49.970" v="233" actId="47"/>
        <pc:sldMkLst>
          <pc:docMk/>
          <pc:sldMk cId="3715311180" sldId="268"/>
        </pc:sldMkLst>
      </pc:sldChg>
      <pc:sldChg chg="del">
        <pc:chgData name="TAN Mei Yi [Harrisdale Senior High School]" userId="f9f029c9-d743-4d60-9f2c-e74bdec1ab07" providerId="ADAL" clId="{D5219305-CFE5-4754-B9B2-32BA4D714EFA}" dt="2023-03-21T23:02:49.970" v="233" actId="47"/>
        <pc:sldMkLst>
          <pc:docMk/>
          <pc:sldMk cId="4017903647" sldId="269"/>
        </pc:sldMkLst>
      </pc:sldChg>
      <pc:sldChg chg="del">
        <pc:chgData name="TAN Mei Yi [Harrisdale Senior High School]" userId="f9f029c9-d743-4d60-9f2c-e74bdec1ab07" providerId="ADAL" clId="{D5219305-CFE5-4754-B9B2-32BA4D714EFA}" dt="2023-03-21T23:02:49.970" v="233" actId="47"/>
        <pc:sldMkLst>
          <pc:docMk/>
          <pc:sldMk cId="2466663786" sldId="270"/>
        </pc:sldMkLst>
      </pc:sldChg>
      <pc:sldChg chg="del">
        <pc:chgData name="TAN Mei Yi [Harrisdale Senior High School]" userId="f9f029c9-d743-4d60-9f2c-e74bdec1ab07" providerId="ADAL" clId="{D5219305-CFE5-4754-B9B2-32BA4D714EFA}" dt="2023-03-21T23:02:49.970" v="233" actId="47"/>
        <pc:sldMkLst>
          <pc:docMk/>
          <pc:sldMk cId="2394672079" sldId="271"/>
        </pc:sldMkLst>
      </pc:sldChg>
      <pc:sldChg chg="addSp delSp modSp add mod modAnim">
        <pc:chgData name="TAN Mei Yi [Harrisdale Senior High School]" userId="f9f029c9-d743-4d60-9f2c-e74bdec1ab07" providerId="ADAL" clId="{D5219305-CFE5-4754-B9B2-32BA4D714EFA}" dt="2023-03-21T23:10:38.242" v="316" actId="207"/>
        <pc:sldMkLst>
          <pc:docMk/>
          <pc:sldMk cId="2282620154" sldId="272"/>
        </pc:sldMkLst>
        <pc:spChg chg="add mod">
          <ac:chgData name="TAN Mei Yi [Harrisdale Senior High School]" userId="f9f029c9-d743-4d60-9f2c-e74bdec1ab07" providerId="ADAL" clId="{D5219305-CFE5-4754-B9B2-32BA4D714EFA}" dt="2023-03-21T23:05:45.520" v="283"/>
          <ac:spMkLst>
            <pc:docMk/>
            <pc:sldMk cId="2282620154" sldId="272"/>
            <ac:spMk id="2" creationId="{6C5EAA7F-F382-1D2E-38E2-94EB1D445464}"/>
          </ac:spMkLst>
        </pc:spChg>
        <pc:spChg chg="mod">
          <ac:chgData name="TAN Mei Yi [Harrisdale Senior High School]" userId="f9f029c9-d743-4d60-9f2c-e74bdec1ab07" providerId="ADAL" clId="{D5219305-CFE5-4754-B9B2-32BA4D714EFA}" dt="2023-03-21T23:10:38.242" v="316" actId="207"/>
          <ac:spMkLst>
            <pc:docMk/>
            <pc:sldMk cId="2282620154" sldId="272"/>
            <ac:spMk id="3" creationId="{00000000-0000-0000-0000-000000000000}"/>
          </ac:spMkLst>
        </pc:spChg>
        <pc:spChg chg="mod">
          <ac:chgData name="TAN Mei Yi [Harrisdale Senior High School]" userId="f9f029c9-d743-4d60-9f2c-e74bdec1ab07" providerId="ADAL" clId="{D5219305-CFE5-4754-B9B2-32BA4D714EFA}" dt="2023-03-21T23:10:33.186" v="314" actId="113"/>
          <ac:spMkLst>
            <pc:docMk/>
            <pc:sldMk cId="2282620154" sldId="272"/>
            <ac:spMk id="6" creationId="{E22E35E7-14EC-4DAB-A500-D999E9BCC0E9}"/>
          </ac:spMkLst>
        </pc:spChg>
        <pc:spChg chg="del">
          <ac:chgData name="TAN Mei Yi [Harrisdale Senior High School]" userId="f9f029c9-d743-4d60-9f2c-e74bdec1ab07" providerId="ADAL" clId="{D5219305-CFE5-4754-B9B2-32BA4D714EFA}" dt="2023-03-21T23:05:45.283" v="282" actId="478"/>
          <ac:spMkLst>
            <pc:docMk/>
            <pc:sldMk cId="2282620154" sldId="272"/>
            <ac:spMk id="7" creationId="{10CD6E0E-EECD-4D46-84B2-0539F4A2D4AD}"/>
          </ac:spMkLst>
        </pc:spChg>
      </pc:sldChg>
      <pc:sldChg chg="modSp add mod">
        <pc:chgData name="TAN Mei Yi [Harrisdale Senior High School]" userId="f9f029c9-d743-4d60-9f2c-e74bdec1ab07" providerId="ADAL" clId="{D5219305-CFE5-4754-B9B2-32BA4D714EFA}" dt="2023-03-21T23:11:10.331" v="321" actId="207"/>
        <pc:sldMkLst>
          <pc:docMk/>
          <pc:sldMk cId="637278288" sldId="273"/>
        </pc:sldMkLst>
        <pc:spChg chg="mod">
          <ac:chgData name="TAN Mei Yi [Harrisdale Senior High School]" userId="f9f029c9-d743-4d60-9f2c-e74bdec1ab07" providerId="ADAL" clId="{D5219305-CFE5-4754-B9B2-32BA4D714EFA}" dt="2023-03-21T23:11:10.331" v="321" actId="207"/>
          <ac:spMkLst>
            <pc:docMk/>
            <pc:sldMk cId="637278288" sldId="273"/>
            <ac:spMk id="3" creationId="{D73672C2-B2B2-4107-9BB9-B319FEC8AD59}"/>
          </ac:spMkLst>
        </pc:spChg>
        <pc:spChg chg="mod">
          <ac:chgData name="TAN Mei Yi [Harrisdale Senior High School]" userId="f9f029c9-d743-4d60-9f2c-e74bdec1ab07" providerId="ADAL" clId="{D5219305-CFE5-4754-B9B2-32BA4D714EFA}" dt="2023-03-21T23:05:19.481" v="277" actId="208"/>
          <ac:spMkLst>
            <pc:docMk/>
            <pc:sldMk cId="637278288" sldId="273"/>
            <ac:spMk id="4" creationId="{102706CF-22D6-4C9A-AA2F-EC75109644E6}"/>
          </ac:spMkLst>
        </pc:spChg>
      </pc:sldChg>
      <pc:sldChg chg="addSp delSp modSp add mod modAnim">
        <pc:chgData name="TAN Mei Yi [Harrisdale Senior High School]" userId="f9f029c9-d743-4d60-9f2c-e74bdec1ab07" providerId="ADAL" clId="{D5219305-CFE5-4754-B9B2-32BA4D714EFA}" dt="2023-03-21T23:23:58.354" v="491" actId="113"/>
        <pc:sldMkLst>
          <pc:docMk/>
          <pc:sldMk cId="2679515338" sldId="274"/>
        </pc:sldMkLst>
        <pc:spChg chg="add mod">
          <ac:chgData name="TAN Mei Yi [Harrisdale Senior High School]" userId="f9f029c9-d743-4d60-9f2c-e74bdec1ab07" providerId="ADAL" clId="{D5219305-CFE5-4754-B9B2-32BA4D714EFA}" dt="2023-03-21T23:03:12.986" v="243"/>
          <ac:spMkLst>
            <pc:docMk/>
            <pc:sldMk cId="2679515338" sldId="274"/>
            <ac:spMk id="3" creationId="{AC30061E-3919-1F70-470A-C5C944A776D4}"/>
          </ac:spMkLst>
        </pc:spChg>
        <pc:spChg chg="del">
          <ac:chgData name="TAN Mei Yi [Harrisdale Senior High School]" userId="f9f029c9-d743-4d60-9f2c-e74bdec1ab07" providerId="ADAL" clId="{D5219305-CFE5-4754-B9B2-32BA4D714EFA}" dt="2023-03-21T23:03:12.750" v="242" actId="478"/>
          <ac:spMkLst>
            <pc:docMk/>
            <pc:sldMk cId="2679515338" sldId="274"/>
            <ac:spMk id="4" creationId="{AE6DD1D7-5735-4A52-88CF-832D9D1BDBF0}"/>
          </ac:spMkLst>
        </pc:spChg>
        <pc:spChg chg="mod">
          <ac:chgData name="TAN Mei Yi [Harrisdale Senior High School]" userId="f9f029c9-d743-4d60-9f2c-e74bdec1ab07" providerId="ADAL" clId="{D5219305-CFE5-4754-B9B2-32BA4D714EFA}" dt="2023-03-21T23:23:58.354" v="491" actId="113"/>
          <ac:spMkLst>
            <pc:docMk/>
            <pc:sldMk cId="2679515338" sldId="274"/>
            <ac:spMk id="7" creationId="{06601991-C44D-46AC-BBE6-93FAC74F90B7}"/>
          </ac:spMkLst>
        </pc:spChg>
        <pc:spChg chg="mod">
          <ac:chgData name="TAN Mei Yi [Harrisdale Senior High School]" userId="f9f029c9-d743-4d60-9f2c-e74bdec1ab07" providerId="ADAL" clId="{D5219305-CFE5-4754-B9B2-32BA4D714EFA}" dt="2023-03-21T23:23:58.354" v="491" actId="113"/>
          <ac:spMkLst>
            <pc:docMk/>
            <pc:sldMk cId="2679515338" sldId="274"/>
            <ac:spMk id="8" creationId="{8674F05A-3D94-425E-9971-CC5E26576C78}"/>
          </ac:spMkLst>
        </pc:spChg>
      </pc:sldChg>
      <pc:sldChg chg="addSp delSp modSp add mod modAnim">
        <pc:chgData name="TAN Mei Yi [Harrisdale Senior High School]" userId="f9f029c9-d743-4d60-9f2c-e74bdec1ab07" providerId="ADAL" clId="{D5219305-CFE5-4754-B9B2-32BA4D714EFA}" dt="2023-03-21T23:24:25.203" v="496" actId="207"/>
        <pc:sldMkLst>
          <pc:docMk/>
          <pc:sldMk cId="2917536085" sldId="275"/>
        </pc:sldMkLst>
        <pc:spChg chg="add mod">
          <ac:chgData name="TAN Mei Yi [Harrisdale Senior High School]" userId="f9f029c9-d743-4d60-9f2c-e74bdec1ab07" providerId="ADAL" clId="{D5219305-CFE5-4754-B9B2-32BA4D714EFA}" dt="2023-03-21T23:03:04.616" v="239"/>
          <ac:spMkLst>
            <pc:docMk/>
            <pc:sldMk cId="2917536085" sldId="275"/>
            <ac:spMk id="2" creationId="{05E2697D-15C2-A1EF-2D00-CEA6013E9461}"/>
          </ac:spMkLst>
        </pc:spChg>
        <pc:spChg chg="del">
          <ac:chgData name="TAN Mei Yi [Harrisdale Senior High School]" userId="f9f029c9-d743-4d60-9f2c-e74bdec1ab07" providerId="ADAL" clId="{D5219305-CFE5-4754-B9B2-32BA4D714EFA}" dt="2023-03-21T23:03:04.388" v="238" actId="478"/>
          <ac:spMkLst>
            <pc:docMk/>
            <pc:sldMk cId="2917536085" sldId="275"/>
            <ac:spMk id="4" creationId="{AE6DD1D7-5735-4A52-88CF-832D9D1BDBF0}"/>
          </ac:spMkLst>
        </pc:spChg>
        <pc:spChg chg="mod">
          <ac:chgData name="TAN Mei Yi [Harrisdale Senior High School]" userId="f9f029c9-d743-4d60-9f2c-e74bdec1ab07" providerId="ADAL" clId="{D5219305-CFE5-4754-B9B2-32BA4D714EFA}" dt="2023-03-21T23:24:18.925" v="494" actId="113"/>
          <ac:spMkLst>
            <pc:docMk/>
            <pc:sldMk cId="2917536085" sldId="275"/>
            <ac:spMk id="5" creationId="{FE98FE78-B88D-4141-B5D7-99E414FC5819}"/>
          </ac:spMkLst>
        </pc:spChg>
        <pc:spChg chg="mod">
          <ac:chgData name="TAN Mei Yi [Harrisdale Senior High School]" userId="f9f029c9-d743-4d60-9f2c-e74bdec1ab07" providerId="ADAL" clId="{D5219305-CFE5-4754-B9B2-32BA4D714EFA}" dt="2023-03-21T23:24:25.203" v="496" actId="207"/>
          <ac:spMkLst>
            <pc:docMk/>
            <pc:sldMk cId="2917536085" sldId="275"/>
            <ac:spMk id="7" creationId="{06601991-C44D-46AC-BBE6-93FAC74F90B7}"/>
          </ac:spMkLst>
        </pc:spChg>
        <pc:spChg chg="mod">
          <ac:chgData name="TAN Mei Yi [Harrisdale Senior High School]" userId="f9f029c9-d743-4d60-9f2c-e74bdec1ab07" providerId="ADAL" clId="{D5219305-CFE5-4754-B9B2-32BA4D714EFA}" dt="2023-03-21T23:24:15.206" v="493" actId="207"/>
          <ac:spMkLst>
            <pc:docMk/>
            <pc:sldMk cId="2917536085" sldId="275"/>
            <ac:spMk id="8" creationId="{1C2709F1-EAED-4062-AEFB-81FBBDA18048}"/>
          </ac:spMkLst>
        </pc:spChg>
      </pc:sldChg>
      <pc:sldChg chg="addSp delSp modSp add mod modAnim">
        <pc:chgData name="TAN Mei Yi [Harrisdale Senior High School]" userId="f9f029c9-d743-4d60-9f2c-e74bdec1ab07" providerId="ADAL" clId="{D5219305-CFE5-4754-B9B2-32BA4D714EFA}" dt="2023-03-30T00:57:28.051" v="3312" actId="20577"/>
        <pc:sldMkLst>
          <pc:docMk/>
          <pc:sldMk cId="3484255928" sldId="276"/>
        </pc:sldMkLst>
        <pc:spChg chg="add mod">
          <ac:chgData name="TAN Mei Yi [Harrisdale Senior High School]" userId="f9f029c9-d743-4d60-9f2c-e74bdec1ab07" providerId="ADAL" clId="{D5219305-CFE5-4754-B9B2-32BA4D714EFA}" dt="2023-03-21T23:03:01.581" v="237"/>
          <ac:spMkLst>
            <pc:docMk/>
            <pc:sldMk cId="3484255928" sldId="276"/>
            <ac:spMk id="2" creationId="{8DAF0075-B922-09A6-F96C-F331B7E6D955}"/>
          </ac:spMkLst>
        </pc:spChg>
        <pc:spChg chg="del">
          <ac:chgData name="TAN Mei Yi [Harrisdale Senior High School]" userId="f9f029c9-d743-4d60-9f2c-e74bdec1ab07" providerId="ADAL" clId="{D5219305-CFE5-4754-B9B2-32BA4D714EFA}" dt="2023-03-21T23:03:01.349" v="236" actId="478"/>
          <ac:spMkLst>
            <pc:docMk/>
            <pc:sldMk cId="3484255928" sldId="276"/>
            <ac:spMk id="4" creationId="{AE6DD1D7-5735-4A52-88CF-832D9D1BDBF0}"/>
          </ac:spMkLst>
        </pc:spChg>
        <pc:spChg chg="mod">
          <ac:chgData name="TAN Mei Yi [Harrisdale Senior High School]" userId="f9f029c9-d743-4d60-9f2c-e74bdec1ab07" providerId="ADAL" clId="{D5219305-CFE5-4754-B9B2-32BA4D714EFA}" dt="2023-03-21T23:24:49.134" v="499" actId="113"/>
          <ac:spMkLst>
            <pc:docMk/>
            <pc:sldMk cId="3484255928" sldId="276"/>
            <ac:spMk id="5" creationId="{FE98FE78-B88D-4141-B5D7-99E414FC5819}"/>
          </ac:spMkLst>
        </pc:spChg>
        <pc:spChg chg="mod">
          <ac:chgData name="TAN Mei Yi [Harrisdale Senior High School]" userId="f9f029c9-d743-4d60-9f2c-e74bdec1ab07" providerId="ADAL" clId="{D5219305-CFE5-4754-B9B2-32BA4D714EFA}" dt="2023-03-30T00:57:28.051" v="3312" actId="20577"/>
          <ac:spMkLst>
            <pc:docMk/>
            <pc:sldMk cId="3484255928" sldId="276"/>
            <ac:spMk id="7" creationId="{707F41FF-A6E9-4CB5-B2C0-D8B41BE10E83}"/>
          </ac:spMkLst>
        </pc:spChg>
      </pc:sldChg>
      <pc:sldChg chg="addSp delSp modSp add mod">
        <pc:chgData name="TAN Mei Yi [Harrisdale Senior High School]" userId="f9f029c9-d743-4d60-9f2c-e74bdec1ab07" providerId="ADAL" clId="{D5219305-CFE5-4754-B9B2-32BA4D714EFA}" dt="2023-03-21T23:03:07.726" v="241"/>
        <pc:sldMkLst>
          <pc:docMk/>
          <pc:sldMk cId="834836457" sldId="277"/>
        </pc:sldMkLst>
        <pc:spChg chg="add mod">
          <ac:chgData name="TAN Mei Yi [Harrisdale Senior High School]" userId="f9f029c9-d743-4d60-9f2c-e74bdec1ab07" providerId="ADAL" clId="{D5219305-CFE5-4754-B9B2-32BA4D714EFA}" dt="2023-03-21T23:03:07.726" v="241"/>
          <ac:spMkLst>
            <pc:docMk/>
            <pc:sldMk cId="834836457" sldId="277"/>
            <ac:spMk id="6" creationId="{664CA5AB-5AFE-73E9-39AC-05B4B812E195}"/>
          </ac:spMkLst>
        </pc:spChg>
        <pc:spChg chg="del">
          <ac:chgData name="TAN Mei Yi [Harrisdale Senior High School]" userId="f9f029c9-d743-4d60-9f2c-e74bdec1ab07" providerId="ADAL" clId="{D5219305-CFE5-4754-B9B2-32BA4D714EFA}" dt="2023-03-21T23:03:07.440" v="240" actId="478"/>
          <ac:spMkLst>
            <pc:docMk/>
            <pc:sldMk cId="834836457" sldId="277"/>
            <ac:spMk id="9" creationId="{FE3B2085-9044-49AA-9000-3139E4CFC5EC}"/>
          </ac:spMkLst>
        </pc:spChg>
      </pc:sldChg>
      <pc:sldChg chg="addSp delSp modSp add mod">
        <pc:chgData name="TAN Mei Yi [Harrisdale Senior High School]" userId="f9f029c9-d743-4d60-9f2c-e74bdec1ab07" providerId="ADAL" clId="{D5219305-CFE5-4754-B9B2-32BA4D714EFA}" dt="2023-03-21T23:17:34.230" v="350" actId="113"/>
        <pc:sldMkLst>
          <pc:docMk/>
          <pc:sldMk cId="219490777" sldId="278"/>
        </pc:sldMkLst>
        <pc:spChg chg="mod">
          <ac:chgData name="TAN Mei Yi [Harrisdale Senior High School]" userId="f9f029c9-d743-4d60-9f2c-e74bdec1ab07" providerId="ADAL" clId="{D5219305-CFE5-4754-B9B2-32BA4D714EFA}" dt="2023-03-21T23:04:55.323" v="265" actId="208"/>
          <ac:spMkLst>
            <pc:docMk/>
            <pc:sldMk cId="219490777" sldId="278"/>
            <ac:spMk id="4" creationId="{3910AA0E-4B77-4881-A226-2581A07809C5}"/>
          </ac:spMkLst>
        </pc:spChg>
        <pc:spChg chg="add del mod">
          <ac:chgData name="TAN Mei Yi [Harrisdale Senior High School]" userId="f9f029c9-d743-4d60-9f2c-e74bdec1ab07" providerId="ADAL" clId="{D5219305-CFE5-4754-B9B2-32BA4D714EFA}" dt="2023-03-21T23:04:56.343" v="267"/>
          <ac:spMkLst>
            <pc:docMk/>
            <pc:sldMk cId="219490777" sldId="278"/>
            <ac:spMk id="6" creationId="{80E4F053-141B-1797-4A35-BCC13922E84D}"/>
          </ac:spMkLst>
        </pc:spChg>
        <pc:spChg chg="mod">
          <ac:chgData name="TAN Mei Yi [Harrisdale Senior High School]" userId="f9f029c9-d743-4d60-9f2c-e74bdec1ab07" providerId="ADAL" clId="{D5219305-CFE5-4754-B9B2-32BA4D714EFA}" dt="2023-03-21T23:17:34.230" v="350" actId="113"/>
          <ac:spMkLst>
            <pc:docMk/>
            <pc:sldMk cId="219490777" sldId="278"/>
            <ac:spMk id="7" creationId="{C645A868-6B43-41F7-B4A0-4086CCF16D17}"/>
          </ac:spMkLst>
        </pc:spChg>
      </pc:sldChg>
      <pc:sldChg chg="modSp add mod">
        <pc:chgData name="TAN Mei Yi [Harrisdale Senior High School]" userId="f9f029c9-d743-4d60-9f2c-e74bdec1ab07" providerId="ADAL" clId="{D5219305-CFE5-4754-B9B2-32BA4D714EFA}" dt="2023-03-21T23:12:10.320" v="328" actId="207"/>
        <pc:sldMkLst>
          <pc:docMk/>
          <pc:sldMk cId="3116987951" sldId="280"/>
        </pc:sldMkLst>
        <pc:spChg chg="mod">
          <ac:chgData name="TAN Mei Yi [Harrisdale Senior High School]" userId="f9f029c9-d743-4d60-9f2c-e74bdec1ab07" providerId="ADAL" clId="{D5219305-CFE5-4754-B9B2-32BA4D714EFA}" dt="2023-03-21T23:12:10.320" v="328" actId="207"/>
          <ac:spMkLst>
            <pc:docMk/>
            <pc:sldMk cId="3116987951" sldId="280"/>
            <ac:spMk id="3" creationId="{CB2B4E30-DA1F-4A81-AF32-26E9950B20CD}"/>
          </ac:spMkLst>
        </pc:spChg>
        <pc:spChg chg="mod">
          <ac:chgData name="TAN Mei Yi [Harrisdale Senior High School]" userId="f9f029c9-d743-4d60-9f2c-e74bdec1ab07" providerId="ADAL" clId="{D5219305-CFE5-4754-B9B2-32BA4D714EFA}" dt="2023-03-21T23:05:12.592" v="275" actId="208"/>
          <ac:spMkLst>
            <pc:docMk/>
            <pc:sldMk cId="3116987951" sldId="280"/>
            <ac:spMk id="4" creationId="{A3BBB98E-2CBB-45FD-B826-233E3D019346}"/>
          </ac:spMkLst>
        </pc:spChg>
      </pc:sldChg>
      <pc:sldChg chg="modSp add mod">
        <pc:chgData name="TAN Mei Yi [Harrisdale Senior High School]" userId="f9f029c9-d743-4d60-9f2c-e74bdec1ab07" providerId="ADAL" clId="{D5219305-CFE5-4754-B9B2-32BA4D714EFA}" dt="2023-03-21T23:06:31.388" v="296" actId="207"/>
        <pc:sldMkLst>
          <pc:docMk/>
          <pc:sldMk cId="1910779787" sldId="281"/>
        </pc:sldMkLst>
        <pc:spChg chg="mod">
          <ac:chgData name="TAN Mei Yi [Harrisdale Senior High School]" userId="f9f029c9-d743-4d60-9f2c-e74bdec1ab07" providerId="ADAL" clId="{D5219305-CFE5-4754-B9B2-32BA4D714EFA}" dt="2023-03-21T23:06:31.388" v="296" actId="207"/>
          <ac:spMkLst>
            <pc:docMk/>
            <pc:sldMk cId="1910779787" sldId="281"/>
            <ac:spMk id="4" creationId="{9D210137-F491-4FFF-8DF3-D51EFE94F841}"/>
          </ac:spMkLst>
        </pc:spChg>
        <pc:spChg chg="mod">
          <ac:chgData name="TAN Mei Yi [Harrisdale Senior High School]" userId="f9f029c9-d743-4d60-9f2c-e74bdec1ab07" providerId="ADAL" clId="{D5219305-CFE5-4754-B9B2-32BA4D714EFA}" dt="2023-03-21T23:04:43.600" v="263" actId="208"/>
          <ac:spMkLst>
            <pc:docMk/>
            <pc:sldMk cId="1910779787" sldId="281"/>
            <ac:spMk id="5" creationId="{EA4DB644-C189-4CF6-8D30-40CC15F863BD}"/>
          </ac:spMkLst>
        </pc:spChg>
      </pc:sldChg>
      <pc:sldChg chg="addSp delSp modSp add mod modAnim">
        <pc:chgData name="TAN Mei Yi [Harrisdale Senior High School]" userId="f9f029c9-d743-4d60-9f2c-e74bdec1ab07" providerId="ADAL" clId="{D5219305-CFE5-4754-B9B2-32BA4D714EFA}" dt="2023-03-21T23:13:42.568" v="337"/>
        <pc:sldMkLst>
          <pc:docMk/>
          <pc:sldMk cId="167395316" sldId="282"/>
        </pc:sldMkLst>
        <pc:spChg chg="add mod">
          <ac:chgData name="TAN Mei Yi [Harrisdale Senior High School]" userId="f9f029c9-d743-4d60-9f2c-e74bdec1ab07" providerId="ADAL" clId="{D5219305-CFE5-4754-B9B2-32BA4D714EFA}" dt="2023-03-21T23:05:03.966" v="271"/>
          <ac:spMkLst>
            <pc:docMk/>
            <pc:sldMk cId="167395316" sldId="282"/>
            <ac:spMk id="3" creationId="{BF473D0C-13C7-E7ED-13A1-BE73CFAC7FF4}"/>
          </ac:spMkLst>
        </pc:spChg>
        <pc:spChg chg="del">
          <ac:chgData name="TAN Mei Yi [Harrisdale Senior High School]" userId="f9f029c9-d743-4d60-9f2c-e74bdec1ab07" providerId="ADAL" clId="{D5219305-CFE5-4754-B9B2-32BA4D714EFA}" dt="2023-03-21T23:05:03.671" v="270" actId="478"/>
          <ac:spMkLst>
            <pc:docMk/>
            <pc:sldMk cId="167395316" sldId="282"/>
            <ac:spMk id="4" creationId="{ABC53A57-5375-4361-A67F-59A9A2900DE8}"/>
          </ac:spMkLst>
        </pc:spChg>
        <pc:spChg chg="mod">
          <ac:chgData name="TAN Mei Yi [Harrisdale Senior High School]" userId="f9f029c9-d743-4d60-9f2c-e74bdec1ab07" providerId="ADAL" clId="{D5219305-CFE5-4754-B9B2-32BA4D714EFA}" dt="2023-03-21T23:13:23.731" v="334" actId="207"/>
          <ac:spMkLst>
            <pc:docMk/>
            <pc:sldMk cId="167395316" sldId="282"/>
            <ac:spMk id="5" creationId="{20055495-76E9-438F-940B-B33D69B1DB34}"/>
          </ac:spMkLst>
        </pc:spChg>
        <pc:picChg chg="add mod">
          <ac:chgData name="TAN Mei Yi [Harrisdale Senior High School]" userId="f9f029c9-d743-4d60-9f2c-e74bdec1ab07" providerId="ADAL" clId="{D5219305-CFE5-4754-B9B2-32BA4D714EFA}" dt="2023-03-21T23:13:31.118" v="335"/>
          <ac:picMkLst>
            <pc:docMk/>
            <pc:sldMk cId="167395316" sldId="282"/>
            <ac:picMk id="7" creationId="{BEFF5B3F-D0A4-C9F9-4CC6-86A8A6B38E35}"/>
          </ac:picMkLst>
        </pc:picChg>
      </pc:sldChg>
      <pc:sldChg chg="addSp delSp modSp add mod modAnim">
        <pc:chgData name="TAN Mei Yi [Harrisdale Senior High School]" userId="f9f029c9-d743-4d60-9f2c-e74bdec1ab07" providerId="ADAL" clId="{D5219305-CFE5-4754-B9B2-32BA4D714EFA}" dt="2023-03-21T23:17:48.938" v="352" actId="207"/>
        <pc:sldMkLst>
          <pc:docMk/>
          <pc:sldMk cId="1019456348" sldId="283"/>
        </pc:sldMkLst>
        <pc:spChg chg="mod">
          <ac:chgData name="TAN Mei Yi [Harrisdale Senior High School]" userId="f9f029c9-d743-4d60-9f2c-e74bdec1ab07" providerId="ADAL" clId="{D5219305-CFE5-4754-B9B2-32BA4D714EFA}" dt="2023-03-21T23:03:25.264" v="249" actId="208"/>
          <ac:spMkLst>
            <pc:docMk/>
            <pc:sldMk cId="1019456348" sldId="283"/>
            <ac:spMk id="4" creationId="{3910AA0E-4B77-4881-A226-2581A07809C5}"/>
          </ac:spMkLst>
        </pc:spChg>
        <pc:spChg chg="mod">
          <ac:chgData name="TAN Mei Yi [Harrisdale Senior High School]" userId="f9f029c9-d743-4d60-9f2c-e74bdec1ab07" providerId="ADAL" clId="{D5219305-CFE5-4754-B9B2-32BA4D714EFA}" dt="2023-03-21T23:17:48.938" v="352" actId="207"/>
          <ac:spMkLst>
            <pc:docMk/>
            <pc:sldMk cId="1019456348" sldId="283"/>
            <ac:spMk id="7" creationId="{7CC7CFB4-F4B4-44A3-A81D-CA58627AB26F}"/>
          </ac:spMkLst>
        </pc:spChg>
        <pc:picChg chg="add del mod">
          <ac:chgData name="TAN Mei Yi [Harrisdale Senior High School]" userId="f9f029c9-d743-4d60-9f2c-e74bdec1ab07" providerId="ADAL" clId="{D5219305-CFE5-4754-B9B2-32BA4D714EFA}" dt="2023-03-21T23:17:26.355" v="349"/>
          <ac:picMkLst>
            <pc:docMk/>
            <pc:sldMk cId="1019456348" sldId="283"/>
            <ac:picMk id="5" creationId="{29C9BE03-8158-B6E6-E3E5-88895AC99033}"/>
          </ac:picMkLst>
        </pc:picChg>
      </pc:sldChg>
      <pc:sldChg chg="addSp delSp modSp add mod">
        <pc:chgData name="TAN Mei Yi [Harrisdale Senior High School]" userId="f9f029c9-d743-4d60-9f2c-e74bdec1ab07" providerId="ADAL" clId="{D5219305-CFE5-4754-B9B2-32BA4D714EFA}" dt="2023-03-21T23:10:22.927" v="313" actId="207"/>
        <pc:sldMkLst>
          <pc:docMk/>
          <pc:sldMk cId="1613852838" sldId="284"/>
        </pc:sldMkLst>
        <pc:spChg chg="mod">
          <ac:chgData name="TAN Mei Yi [Harrisdale Senior High School]" userId="f9f029c9-d743-4d60-9f2c-e74bdec1ab07" providerId="ADAL" clId="{D5219305-CFE5-4754-B9B2-32BA4D714EFA}" dt="2023-03-21T23:10:22.927" v="313" actId="207"/>
          <ac:spMkLst>
            <pc:docMk/>
            <pc:sldMk cId="1613852838" sldId="284"/>
            <ac:spMk id="3" creationId="{00000000-0000-0000-0000-000000000000}"/>
          </ac:spMkLst>
        </pc:spChg>
        <pc:spChg chg="add mod">
          <ac:chgData name="TAN Mei Yi [Harrisdale Senior High School]" userId="f9f029c9-d743-4d60-9f2c-e74bdec1ab07" providerId="ADAL" clId="{D5219305-CFE5-4754-B9B2-32BA4D714EFA}" dt="2023-03-21T23:05:48.292" v="285"/>
          <ac:spMkLst>
            <pc:docMk/>
            <pc:sldMk cId="1613852838" sldId="284"/>
            <ac:spMk id="4" creationId="{EF11403A-AB11-0BFE-2EC0-06FCF4263C66}"/>
          </ac:spMkLst>
        </pc:spChg>
        <pc:spChg chg="mod">
          <ac:chgData name="TAN Mei Yi [Harrisdale Senior High School]" userId="f9f029c9-d743-4d60-9f2c-e74bdec1ab07" providerId="ADAL" clId="{D5219305-CFE5-4754-B9B2-32BA4D714EFA}" dt="2023-03-21T23:10:18.442" v="312" actId="207"/>
          <ac:spMkLst>
            <pc:docMk/>
            <pc:sldMk cId="1613852838" sldId="284"/>
            <ac:spMk id="6" creationId="{97C04E04-6FE7-4293-9F1A-7CDFA6B44037}"/>
          </ac:spMkLst>
        </pc:spChg>
        <pc:spChg chg="del">
          <ac:chgData name="TAN Mei Yi [Harrisdale Senior High School]" userId="f9f029c9-d743-4d60-9f2c-e74bdec1ab07" providerId="ADAL" clId="{D5219305-CFE5-4754-B9B2-32BA4D714EFA}" dt="2023-03-21T23:05:48.119" v="284" actId="478"/>
          <ac:spMkLst>
            <pc:docMk/>
            <pc:sldMk cId="1613852838" sldId="284"/>
            <ac:spMk id="7" creationId="{10CD6E0E-EECD-4D46-84B2-0539F4A2D4AD}"/>
          </ac:spMkLst>
        </pc:spChg>
        <pc:graphicFrameChg chg="mod modGraphic">
          <ac:chgData name="TAN Mei Yi [Harrisdale Senior High School]" userId="f9f029c9-d743-4d60-9f2c-e74bdec1ab07" providerId="ADAL" clId="{D5219305-CFE5-4754-B9B2-32BA4D714EFA}" dt="2023-03-21T23:10:12.698" v="310" actId="113"/>
          <ac:graphicFrameMkLst>
            <pc:docMk/>
            <pc:sldMk cId="1613852838" sldId="284"/>
            <ac:graphicFrameMk id="2" creationId="{86E0E68A-567E-4F86-94F7-7B3BF8E775C2}"/>
          </ac:graphicFrameMkLst>
        </pc:graphicFrameChg>
      </pc:sldChg>
      <pc:sldChg chg="addSp delSp modSp add del mod">
        <pc:chgData name="TAN Mei Yi [Harrisdale Senior High School]" userId="f9f029c9-d743-4d60-9f2c-e74bdec1ab07" providerId="ADAL" clId="{D5219305-CFE5-4754-B9B2-32BA4D714EFA}" dt="2023-03-21T23:13:45.440" v="338" actId="47"/>
        <pc:sldMkLst>
          <pc:docMk/>
          <pc:sldMk cId="782299758" sldId="285"/>
        </pc:sldMkLst>
        <pc:spChg chg="add mod">
          <ac:chgData name="TAN Mei Yi [Harrisdale Senior High School]" userId="f9f029c9-d743-4d60-9f2c-e74bdec1ab07" providerId="ADAL" clId="{D5219305-CFE5-4754-B9B2-32BA4D714EFA}" dt="2023-03-21T23:05:00.115" v="269"/>
          <ac:spMkLst>
            <pc:docMk/>
            <pc:sldMk cId="782299758" sldId="285"/>
            <ac:spMk id="3" creationId="{63B896D1-B4E6-C063-313E-DF7A458DD680}"/>
          </ac:spMkLst>
        </pc:spChg>
        <pc:spChg chg="del">
          <ac:chgData name="TAN Mei Yi [Harrisdale Senior High School]" userId="f9f029c9-d743-4d60-9f2c-e74bdec1ab07" providerId="ADAL" clId="{D5219305-CFE5-4754-B9B2-32BA4D714EFA}" dt="2023-03-21T23:04:59.821" v="268" actId="478"/>
          <ac:spMkLst>
            <pc:docMk/>
            <pc:sldMk cId="782299758" sldId="285"/>
            <ac:spMk id="4" creationId="{ABC53A57-5375-4361-A67F-59A9A2900DE8}"/>
          </ac:spMkLst>
        </pc:spChg>
      </pc:sldChg>
      <pc:sldChg chg="addSp delSp modSp add mod delAnim modAnim">
        <pc:chgData name="TAN Mei Yi [Harrisdale Senior High School]" userId="f9f029c9-d743-4d60-9f2c-e74bdec1ab07" providerId="ADAL" clId="{D5219305-CFE5-4754-B9B2-32BA4D714EFA}" dt="2023-03-22T12:55:56.838" v="2603"/>
        <pc:sldMkLst>
          <pc:docMk/>
          <pc:sldMk cId="1372932503" sldId="286"/>
        </pc:sldMkLst>
        <pc:spChg chg="add mod">
          <ac:chgData name="TAN Mei Yi [Harrisdale Senior High School]" userId="f9f029c9-d743-4d60-9f2c-e74bdec1ab07" providerId="ADAL" clId="{D5219305-CFE5-4754-B9B2-32BA4D714EFA}" dt="2023-03-21T23:02:42.012" v="232"/>
          <ac:spMkLst>
            <pc:docMk/>
            <pc:sldMk cId="1372932503" sldId="286"/>
            <ac:spMk id="4" creationId="{12AB1184-DACF-CB34-0A3A-3996364627FA}"/>
          </ac:spMkLst>
        </pc:spChg>
        <pc:spChg chg="add mod">
          <ac:chgData name="TAN Mei Yi [Harrisdale Senior High School]" userId="f9f029c9-d743-4d60-9f2c-e74bdec1ab07" providerId="ADAL" clId="{D5219305-CFE5-4754-B9B2-32BA4D714EFA}" dt="2023-03-22T12:51:14.273" v="2360" actId="1076"/>
          <ac:spMkLst>
            <pc:docMk/>
            <pc:sldMk cId="1372932503" sldId="286"/>
            <ac:spMk id="5" creationId="{45D19050-5A6B-4C99-C5C9-6FDCB2FD1B33}"/>
          </ac:spMkLst>
        </pc:spChg>
        <pc:spChg chg="del">
          <ac:chgData name="TAN Mei Yi [Harrisdale Senior High School]" userId="f9f029c9-d743-4d60-9f2c-e74bdec1ab07" providerId="ADAL" clId="{D5219305-CFE5-4754-B9B2-32BA4D714EFA}" dt="2023-03-21T23:02:41.740" v="231" actId="478"/>
          <ac:spMkLst>
            <pc:docMk/>
            <pc:sldMk cId="1372932503" sldId="286"/>
            <ac:spMk id="8" creationId="{8C58BB88-B94B-4407-A26E-51127EB31857}"/>
          </ac:spMkLst>
        </pc:spChg>
        <pc:spChg chg="add mod">
          <ac:chgData name="TAN Mei Yi [Harrisdale Senior High School]" userId="f9f029c9-d743-4d60-9f2c-e74bdec1ab07" providerId="ADAL" clId="{D5219305-CFE5-4754-B9B2-32BA4D714EFA}" dt="2023-03-22T12:51:40.887" v="2387" actId="1076"/>
          <ac:spMkLst>
            <pc:docMk/>
            <pc:sldMk cId="1372932503" sldId="286"/>
            <ac:spMk id="38" creationId="{5588182D-608C-443C-8B38-F6FB9495727C}"/>
          </ac:spMkLst>
        </pc:spChg>
        <pc:spChg chg="add mod">
          <ac:chgData name="TAN Mei Yi [Harrisdale Senior High School]" userId="f9f029c9-d743-4d60-9f2c-e74bdec1ab07" providerId="ADAL" clId="{D5219305-CFE5-4754-B9B2-32BA4D714EFA}" dt="2023-03-22T12:52:19.149" v="2436" actId="14100"/>
          <ac:spMkLst>
            <pc:docMk/>
            <pc:sldMk cId="1372932503" sldId="286"/>
            <ac:spMk id="133" creationId="{E834225F-82BD-A9D2-69DC-3DDC67160D51}"/>
          </ac:spMkLst>
        </pc:spChg>
        <pc:spChg chg="add mod">
          <ac:chgData name="TAN Mei Yi [Harrisdale Senior High School]" userId="f9f029c9-d743-4d60-9f2c-e74bdec1ab07" providerId="ADAL" clId="{D5219305-CFE5-4754-B9B2-32BA4D714EFA}" dt="2023-03-22T12:52:39.897" v="2450" actId="1076"/>
          <ac:spMkLst>
            <pc:docMk/>
            <pc:sldMk cId="1372932503" sldId="286"/>
            <ac:spMk id="134" creationId="{5A29DBFA-4D82-7B87-CF90-F81FD172E8F3}"/>
          </ac:spMkLst>
        </pc:spChg>
        <pc:spChg chg="add mod">
          <ac:chgData name="TAN Mei Yi [Harrisdale Senior High School]" userId="f9f029c9-d743-4d60-9f2c-e74bdec1ab07" providerId="ADAL" clId="{D5219305-CFE5-4754-B9B2-32BA4D714EFA}" dt="2023-03-22T12:53:21.259" v="2477" actId="20577"/>
          <ac:spMkLst>
            <pc:docMk/>
            <pc:sldMk cId="1372932503" sldId="286"/>
            <ac:spMk id="192" creationId="{1F306B2B-B85E-9E5A-528F-BA3C4BB7D260}"/>
          </ac:spMkLst>
        </pc:spChg>
        <pc:spChg chg="add mod">
          <ac:chgData name="TAN Mei Yi [Harrisdale Senior High School]" userId="f9f029c9-d743-4d60-9f2c-e74bdec1ab07" providerId="ADAL" clId="{D5219305-CFE5-4754-B9B2-32BA4D714EFA}" dt="2023-03-22T12:53:26.098" v="2479" actId="1076"/>
          <ac:spMkLst>
            <pc:docMk/>
            <pc:sldMk cId="1372932503" sldId="286"/>
            <ac:spMk id="212" creationId="{0BB05136-D39D-9385-8920-73529D0F89D2}"/>
          </ac:spMkLst>
        </pc:spChg>
        <pc:spChg chg="add mod">
          <ac:chgData name="TAN Mei Yi [Harrisdale Senior High School]" userId="f9f029c9-d743-4d60-9f2c-e74bdec1ab07" providerId="ADAL" clId="{D5219305-CFE5-4754-B9B2-32BA4D714EFA}" dt="2023-03-22T12:53:32.293" v="2487" actId="20577"/>
          <ac:spMkLst>
            <pc:docMk/>
            <pc:sldMk cId="1372932503" sldId="286"/>
            <ac:spMk id="219" creationId="{C0ACED17-919A-4686-32AC-F6E9B895A440}"/>
          </ac:spMkLst>
        </pc:spChg>
        <pc:spChg chg="add mod">
          <ac:chgData name="TAN Mei Yi [Harrisdale Senior High School]" userId="f9f029c9-d743-4d60-9f2c-e74bdec1ab07" providerId="ADAL" clId="{D5219305-CFE5-4754-B9B2-32BA4D714EFA}" dt="2023-03-22T12:55:20.022" v="2578" actId="1076"/>
          <ac:spMkLst>
            <pc:docMk/>
            <pc:sldMk cId="1372932503" sldId="286"/>
            <ac:spMk id="228" creationId="{93B632DE-9494-1A93-2993-2A8A365B0F8C}"/>
          </ac:spMkLst>
        </pc:spChg>
        <pc:spChg chg="add mod">
          <ac:chgData name="TAN Mei Yi [Harrisdale Senior High School]" userId="f9f029c9-d743-4d60-9f2c-e74bdec1ab07" providerId="ADAL" clId="{D5219305-CFE5-4754-B9B2-32BA4D714EFA}" dt="2023-03-22T12:55:42.203" v="2600" actId="1076"/>
          <ac:spMkLst>
            <pc:docMk/>
            <pc:sldMk cId="1372932503" sldId="286"/>
            <ac:spMk id="238" creationId="{7E5D2E9A-C1E9-5F48-8E49-E98605A2A53D}"/>
          </ac:spMkLst>
        </pc:spChg>
        <pc:grpChg chg="del">
          <ac:chgData name="TAN Mei Yi [Harrisdale Senior High School]" userId="f9f029c9-d743-4d60-9f2c-e74bdec1ab07" providerId="ADAL" clId="{D5219305-CFE5-4754-B9B2-32BA4D714EFA}" dt="2023-03-22T12:51:18.030" v="2361" actId="478"/>
          <ac:grpSpMkLst>
            <pc:docMk/>
            <pc:sldMk cId="1372932503" sldId="286"/>
            <ac:grpSpMk id="30" creationId="{F10F541E-9D8F-494A-AB21-37B66680D096}"/>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1" creationId="{A6155A70-7358-4489-B1D6-6EF5423D9637}"/>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2" creationId="{96DE9268-94FF-48F9-845F-4351CAB2544B}"/>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3" creationId="{B75F3C7D-E2C9-410A-8149-9992DBB1ECAA}"/>
          </ac:grpSpMkLst>
        </pc:grpChg>
        <pc:grpChg chg="del">
          <ac:chgData name="TAN Mei Yi [Harrisdale Senior High School]" userId="f9f029c9-d743-4d60-9f2c-e74bdec1ab07" providerId="ADAL" clId="{D5219305-CFE5-4754-B9B2-32BA4D714EFA}" dt="2023-03-22T12:51:47.257" v="2389" actId="478"/>
          <ac:grpSpMkLst>
            <pc:docMk/>
            <pc:sldMk cId="1372932503" sldId="286"/>
            <ac:grpSpMk id="41" creationId="{A55BACD7-FDB2-4602-BD49-2FECBE4AD981}"/>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46" creationId="{6DE0B6C4-3695-4833-BB45-1A5B9D2FF3A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5" creationId="{96F36490-FBDB-43DE-8E9C-64D40CBE01C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6" creationId="{E42F0D61-1448-498B-9746-EDCCAD5F7C41}"/>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6" creationId="{8571ABAB-C5C4-4559-8677-F99179942F6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7" creationId="{B3533E53-9C3A-4148-90B7-477FED871B3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0" creationId="{9D39929A-D43E-4A34-AF61-4975B8CE1FD8}"/>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1" creationId="{239525D4-2632-4688-AB90-6EDB7FEF4BEB}"/>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7" creationId="{A5CB217E-A338-42BB-B774-665926F6D078}"/>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09" creationId="{076BCDCF-14E2-4649-959B-52D1D0DE7FB0}"/>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4" creationId="{42B7F9D5-E600-4536-9E35-2A35A6BD1716}"/>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5" creationId="{0D86CF26-A7FD-42CB-97FC-02942AC26EB5}"/>
          </ac:grpSpMkLst>
        </pc:grpChg>
        <pc:grpChg chg="del">
          <ac:chgData name="TAN Mei Yi [Harrisdale Senior High School]" userId="f9f029c9-d743-4d60-9f2c-e74bdec1ab07" providerId="ADAL" clId="{D5219305-CFE5-4754-B9B2-32BA4D714EFA}" dt="2023-03-22T12:52:47.117" v="2452" actId="478"/>
          <ac:grpSpMkLst>
            <pc:docMk/>
            <pc:sldMk cId="1372932503" sldId="286"/>
            <ac:grpSpMk id="129" creationId="{D0D6F715-A6BD-4AAC-848D-A84C3FFB4210}"/>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146" creationId="{E453D0A1-BD43-4901-8F69-2968A5180FF4}"/>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2" creationId="{EB3F1C3E-A9DB-456A-BF34-77B7846D865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3" creationId="{FA647C16-B19A-46F0-997A-28360DFAFB8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4" creationId="{9D0281D2-B4E5-420B-9858-14E9BCC6E662}"/>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5" creationId="{B522EC59-025F-44BC-BEEB-7878A27F64D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6" creationId="{FDD99D4E-A543-43F4-A857-5F65244796E1}"/>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73" creationId="{44D32443-C2C0-4FFA-9920-FD81ACF2575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1" creationId="{B6C7FFA9-2983-44BA-BEAE-99074547E46C}"/>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2" creationId="{63600D7B-B33F-4513-BEAD-7BC66E44450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0" creationId="{E4F8499E-EC68-4896-B0B6-F1B4C1E19D6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1" creationId="{575C03A8-36DE-48BF-972A-470E6450B209}"/>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11" creationId="{DE66106A-C7FB-4E7D-BFD7-95FA3F1486E1}"/>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0" creationId="{A9430606-F28A-48A6-97D5-EA11AE0FBEDC}"/>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1" creationId="{3A892A4C-C949-404F-948F-79549F883C34}"/>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2" creationId="{9CCE57EA-FFB2-44CC-A2F3-C3A19D82CC3F}"/>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3" creationId="{2535E4A4-F893-4C22-A314-1871CC5CED8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2" creationId="{4C464A56-3CEE-4580-8755-6779F8472717}"/>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3" creationId="{37C5CF60-68A5-4D3C-9E65-1D182292739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7" creationId="{907E1392-C535-441C-8FFD-070FB8A4F758}"/>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8" creationId="{7805E269-DAC5-474F-929C-308EBDC5030D}"/>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93" creationId="{98021381-269B-4B10-8EDD-3624C69DCF06}"/>
          </ac:grpSpMkLst>
        </pc:grpChg>
        <pc:picChg chg="mod">
          <ac:chgData name="TAN Mei Yi [Harrisdale Senior High School]" userId="f9f029c9-d743-4d60-9f2c-e74bdec1ab07" providerId="ADAL" clId="{D5219305-CFE5-4754-B9B2-32BA4D714EFA}" dt="2023-03-22T12:50:51.700" v="2304" actId="1076"/>
          <ac:picMkLst>
            <pc:docMk/>
            <pc:sldMk cId="1372932503" sldId="286"/>
            <ac:picMk id="274" creationId="{ADF67A3D-5070-4C77-95E9-36E75FDA7C59}"/>
          </ac:picMkLst>
        </pc:picChg>
        <pc:inkChg chg="del">
          <ac:chgData name="TAN Mei Yi [Harrisdale Senior High School]" userId="f9f029c9-d743-4d60-9f2c-e74bdec1ab07" providerId="ADAL" clId="{D5219305-CFE5-4754-B9B2-32BA4D714EFA}" dt="2023-03-22T12:55:49.747" v="2601" actId="478"/>
          <ac:inkMkLst>
            <pc:docMk/>
            <pc:sldMk cId="1372932503" sldId="286"/>
            <ac:inkMk id="6" creationId="{58AEC18D-D68A-4FF1-B332-3634193768AD}"/>
          </ac:inkMkLst>
        </pc:inkChg>
        <pc:inkChg chg="del">
          <ac:chgData name="TAN Mei Yi [Harrisdale Senior High School]" userId="f9f029c9-d743-4d60-9f2c-e74bdec1ab07" providerId="ADAL" clId="{D5219305-CFE5-4754-B9B2-32BA4D714EFA}" dt="2023-03-22T12:55:49.747" v="2601" actId="478"/>
          <ac:inkMkLst>
            <pc:docMk/>
            <pc:sldMk cId="1372932503" sldId="286"/>
            <ac:inkMk id="7" creationId="{3AB01AB0-81B6-4469-950F-403796744217}"/>
          </ac:inkMkLst>
        </pc:inkChg>
        <pc:inkChg chg="del">
          <ac:chgData name="TAN Mei Yi [Harrisdale Senior High School]" userId="f9f029c9-d743-4d60-9f2c-e74bdec1ab07" providerId="ADAL" clId="{D5219305-CFE5-4754-B9B2-32BA4D714EFA}" dt="2023-03-22T12:51:18.030" v="2361" actId="478"/>
          <ac:inkMkLst>
            <pc:docMk/>
            <pc:sldMk cId="1372932503" sldId="286"/>
            <ac:inkMk id="29" creationId="{40772CC5-0363-4AD7-A3FF-CFB6884C0A22}"/>
          </ac:inkMkLst>
        </pc:inkChg>
        <pc:inkChg chg="del">
          <ac:chgData name="TAN Mei Yi [Harrisdale Senior High School]" userId="f9f029c9-d743-4d60-9f2c-e74bdec1ab07" providerId="ADAL" clId="{D5219305-CFE5-4754-B9B2-32BA4D714EFA}" dt="2023-03-22T12:51:44.452" v="2388" actId="478"/>
          <ac:inkMkLst>
            <pc:docMk/>
            <pc:sldMk cId="1372932503" sldId="286"/>
            <ac:inkMk id="137" creationId="{26678F44-CBDD-47BA-94DA-1E964B616B9B}"/>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6" creationId="{E0C19069-2FC0-4708-BBCD-287B101A7818}"/>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7" creationId="{98C51658-2C28-4359-8243-FBC4606BCBEE}"/>
          </ac:inkMkLst>
        </pc:inkChg>
      </pc:sldChg>
      <pc:sldChg chg="addSp delSp modSp add mod delAnim modAnim">
        <pc:chgData name="TAN Mei Yi [Harrisdale Senior High School]" userId="f9f029c9-d743-4d60-9f2c-e74bdec1ab07" providerId="ADAL" clId="{D5219305-CFE5-4754-B9B2-32BA4D714EFA}" dt="2023-03-30T00:49:11.877" v="3301"/>
        <pc:sldMkLst>
          <pc:docMk/>
          <pc:sldMk cId="3591943428" sldId="287"/>
        </pc:sldMkLst>
        <pc:spChg chg="add mod">
          <ac:chgData name="TAN Mei Yi [Harrisdale Senior High School]" userId="f9f029c9-d743-4d60-9f2c-e74bdec1ab07" providerId="ADAL" clId="{D5219305-CFE5-4754-B9B2-32BA4D714EFA}" dt="2023-03-21T23:03:19.652" v="247"/>
          <ac:spMkLst>
            <pc:docMk/>
            <pc:sldMk cId="3591943428" sldId="287"/>
            <ac:spMk id="2" creationId="{7902CE4C-DB4C-BC5A-77CC-50B830B5E675}"/>
          </ac:spMkLst>
        </pc:spChg>
        <pc:spChg chg="add mod">
          <ac:chgData name="TAN Mei Yi [Harrisdale Senior High School]" userId="f9f029c9-d743-4d60-9f2c-e74bdec1ab07" providerId="ADAL" clId="{D5219305-CFE5-4754-B9B2-32BA4D714EFA}" dt="2023-03-22T00:22:48.789" v="595" actId="207"/>
          <ac:spMkLst>
            <pc:docMk/>
            <pc:sldMk cId="3591943428" sldId="287"/>
            <ac:spMk id="3" creationId="{040D6D7F-9F15-D139-A35C-E379E9309025}"/>
          </ac:spMkLst>
        </pc:spChg>
        <pc:spChg chg="add mod">
          <ac:chgData name="TAN Mei Yi [Harrisdale Senior High School]" userId="f9f029c9-d743-4d60-9f2c-e74bdec1ab07" providerId="ADAL" clId="{D5219305-CFE5-4754-B9B2-32BA4D714EFA}" dt="2023-03-22T00:22:48.789" v="595" actId="207"/>
          <ac:spMkLst>
            <pc:docMk/>
            <pc:sldMk cId="3591943428" sldId="287"/>
            <ac:spMk id="6" creationId="{8C1D5905-9376-171D-27FD-C2D812E19E8B}"/>
          </ac:spMkLst>
        </pc:spChg>
        <pc:spChg chg="add mod">
          <ac:chgData name="TAN Mei Yi [Harrisdale Senior High School]" userId="f9f029c9-d743-4d60-9f2c-e74bdec1ab07" providerId="ADAL" clId="{D5219305-CFE5-4754-B9B2-32BA4D714EFA}" dt="2023-03-22T00:22:48.789" v="595" actId="207"/>
          <ac:spMkLst>
            <pc:docMk/>
            <pc:sldMk cId="3591943428" sldId="287"/>
            <ac:spMk id="7" creationId="{D6E3EB21-75D3-BDB8-2FAE-7FAC6C16C435}"/>
          </ac:spMkLst>
        </pc:spChg>
        <pc:spChg chg="del">
          <ac:chgData name="TAN Mei Yi [Harrisdale Senior High School]" userId="f9f029c9-d743-4d60-9f2c-e74bdec1ab07" providerId="ADAL" clId="{D5219305-CFE5-4754-B9B2-32BA4D714EFA}" dt="2023-03-21T23:03:19.280" v="246" actId="478"/>
          <ac:spMkLst>
            <pc:docMk/>
            <pc:sldMk cId="3591943428" sldId="287"/>
            <ac:spMk id="8" creationId="{8C58BB88-B94B-4407-A26E-51127EB31857}"/>
          </ac:spMkLst>
        </pc:spChg>
        <pc:spChg chg="add del mod">
          <ac:chgData name="TAN Mei Yi [Harrisdale Senior High School]" userId="f9f029c9-d743-4d60-9f2c-e74bdec1ab07" providerId="ADAL" clId="{D5219305-CFE5-4754-B9B2-32BA4D714EFA}" dt="2023-03-21T23:20:37.926" v="401" actId="478"/>
          <ac:spMkLst>
            <pc:docMk/>
            <pc:sldMk cId="3591943428" sldId="287"/>
            <ac:spMk id="9" creationId="{54035889-98A3-DE1E-0E8B-590B54F34A86}"/>
          </ac:spMkLst>
        </pc:spChg>
        <pc:spChg chg="add mod">
          <ac:chgData name="TAN Mei Yi [Harrisdale Senior High School]" userId="f9f029c9-d743-4d60-9f2c-e74bdec1ab07" providerId="ADAL" clId="{D5219305-CFE5-4754-B9B2-32BA4D714EFA}" dt="2023-03-22T00:22:48.789" v="595" actId="207"/>
          <ac:spMkLst>
            <pc:docMk/>
            <pc:sldMk cId="3591943428" sldId="287"/>
            <ac:spMk id="10" creationId="{B8101CAA-D20B-F63F-F8FE-3EE77FEC55B1}"/>
          </ac:spMkLst>
        </pc:spChg>
        <pc:spChg chg="add mod">
          <ac:chgData name="TAN Mei Yi [Harrisdale Senior High School]" userId="f9f029c9-d743-4d60-9f2c-e74bdec1ab07" providerId="ADAL" clId="{D5219305-CFE5-4754-B9B2-32BA4D714EFA}" dt="2023-03-22T00:22:48.789" v="595" actId="207"/>
          <ac:spMkLst>
            <pc:docMk/>
            <pc:sldMk cId="3591943428" sldId="287"/>
            <ac:spMk id="11" creationId="{BE43D6AA-8C7E-AB1B-54C3-37F0BBE024BB}"/>
          </ac:spMkLst>
        </pc:spChg>
        <pc:spChg chg="add mod">
          <ac:chgData name="TAN Mei Yi [Harrisdale Senior High School]" userId="f9f029c9-d743-4d60-9f2c-e74bdec1ab07" providerId="ADAL" clId="{D5219305-CFE5-4754-B9B2-32BA4D714EFA}" dt="2023-03-22T00:22:48.789" v="595" actId="207"/>
          <ac:spMkLst>
            <pc:docMk/>
            <pc:sldMk cId="3591943428" sldId="287"/>
            <ac:spMk id="12" creationId="{0C0C4CB4-01A1-BB32-C947-42FBE33A1E5F}"/>
          </ac:spMkLst>
        </pc:spChg>
        <pc:spChg chg="add mod">
          <ac:chgData name="TAN Mei Yi [Harrisdale Senior High School]" userId="f9f029c9-d743-4d60-9f2c-e74bdec1ab07" providerId="ADAL" clId="{D5219305-CFE5-4754-B9B2-32BA4D714EFA}" dt="2023-03-22T00:22:48.789" v="595" actId="207"/>
          <ac:spMkLst>
            <pc:docMk/>
            <pc:sldMk cId="3591943428" sldId="287"/>
            <ac:spMk id="13" creationId="{6CAC734F-B05C-C2DD-6736-F28BD2F6F45D}"/>
          </ac:spMkLst>
        </pc:spChg>
        <pc:spChg chg="add mod">
          <ac:chgData name="TAN Mei Yi [Harrisdale Senior High School]" userId="f9f029c9-d743-4d60-9f2c-e74bdec1ab07" providerId="ADAL" clId="{D5219305-CFE5-4754-B9B2-32BA4D714EFA}" dt="2023-03-22T00:22:48.789" v="595" actId="207"/>
          <ac:spMkLst>
            <pc:docMk/>
            <pc:sldMk cId="3591943428" sldId="287"/>
            <ac:spMk id="14" creationId="{6F0731B9-F51F-6D47-B2DC-CB09F4850C0F}"/>
          </ac:spMkLst>
        </pc:spChg>
        <pc:grpChg chg="del">
          <ac:chgData name="TAN Mei Yi [Harrisdale Senior High School]" userId="f9f029c9-d743-4d60-9f2c-e74bdec1ab07" providerId="ADAL" clId="{D5219305-CFE5-4754-B9B2-32BA4D714EFA}" dt="2023-03-21T23:20:14.959" v="390" actId="478"/>
          <ac:grpSpMkLst>
            <pc:docMk/>
            <pc:sldMk cId="3591943428" sldId="287"/>
            <ac:grpSpMk id="133" creationId="{BB37707A-85DF-4354-AD71-694B9683D960}"/>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134" creationId="{756F0D93-CECF-4C03-AE71-5653EC6802EE}"/>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3" creationId="{67E93225-54AF-4EA9-AD11-082E3900B418}"/>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4" creationId="{84095AE4-A720-4CEC-98B4-D085A5F70D5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18" creationId="{881442C2-DFB8-4F98-9205-625BA21C3CF5}"/>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19" creationId="{756DC19C-B0BF-4FE0-BF66-E9276E55DCE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1" creationId="{469C1102-7F96-4C68-999B-B05A52ABB15F}"/>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2" creationId="{37783228-1797-4622-AEF3-48E8C0324B2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45" creationId="{3CD88F19-9A84-456B-B1F0-872A1D73AB1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7" creationId="{8A31D3F9-95CB-4F80-A8C3-CE06FF6E9B8E}"/>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8" creationId="{2614C911-9800-4B59-B17B-EA2A4B90CA0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61" creationId="{A3CB16C9-B49F-4C75-8377-E7A2914C479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0" creationId="{FD764E8D-2063-4601-A432-A6EE5BB524D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4" creationId="{5BBBF493-026D-43D0-A03B-3E482C54A364}"/>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34" creationId="{C2F646A6-62A0-479C-8000-9AABC31EAFD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43" creationId="{1F261863-8E3A-44DC-8782-6C42F9FA644D}"/>
          </ac:grpSpMkLst>
        </pc:grpChg>
        <pc:picChg chg="mod">
          <ac:chgData name="TAN Mei Yi [Harrisdale Senior High School]" userId="f9f029c9-d743-4d60-9f2c-e74bdec1ab07" providerId="ADAL" clId="{D5219305-CFE5-4754-B9B2-32BA4D714EFA}" dt="2023-03-21T23:23:41.372" v="486" actId="14100"/>
          <ac:picMkLst>
            <pc:docMk/>
            <pc:sldMk cId="3591943428" sldId="287"/>
            <ac:picMk id="4" creationId="{C25582FE-D40A-44C3-AC0E-FFF264DA6F62}"/>
          </ac:picMkLst>
        </pc:picChg>
        <pc:picChg chg="add del mod">
          <ac:chgData name="TAN Mei Yi [Harrisdale Senior High School]" userId="f9f029c9-d743-4d60-9f2c-e74bdec1ab07" providerId="ADAL" clId="{D5219305-CFE5-4754-B9B2-32BA4D714EFA}" dt="2023-03-21T23:19:35.499" v="376" actId="478"/>
          <ac:picMkLst>
            <pc:docMk/>
            <pc:sldMk cId="3591943428" sldId="287"/>
            <ac:picMk id="5" creationId="{18E4C445-4739-2F21-2192-284839217884}"/>
          </ac:picMkLst>
        </pc:picChg>
      </pc:sldChg>
      <pc:sldChg chg="modSp mod">
        <pc:chgData name="TAN Mei Yi [Harrisdale Senior High School]" userId="f9f029c9-d743-4d60-9f2c-e74bdec1ab07" providerId="ADAL" clId="{D5219305-CFE5-4754-B9B2-32BA4D714EFA}" dt="2023-03-21T23:02:53.119" v="235" actId="20577"/>
        <pc:sldMkLst>
          <pc:docMk/>
          <pc:sldMk cId="3000480193" sldId="288"/>
        </pc:sldMkLst>
        <pc:spChg chg="mod">
          <ac:chgData name="TAN Mei Yi [Harrisdale Senior High School]" userId="f9f029c9-d743-4d60-9f2c-e74bdec1ab07" providerId="ADAL" clId="{D5219305-CFE5-4754-B9B2-32BA4D714EFA}" dt="2023-03-21T23:02:53.119" v="235" actId="20577"/>
          <ac:spMkLst>
            <pc:docMk/>
            <pc:sldMk cId="3000480193" sldId="288"/>
            <ac:spMk id="5" creationId="{00000000-0000-0000-0000-000000000000}"/>
          </ac:spMkLst>
        </pc:spChg>
      </pc:sldChg>
      <pc:sldChg chg="modSp mod">
        <pc:chgData name="TAN Mei Yi [Harrisdale Senior High School]" userId="f9f029c9-d743-4d60-9f2c-e74bdec1ab07" providerId="ADAL" clId="{D5219305-CFE5-4754-B9B2-32BA4D714EFA}" dt="2023-03-21T23:01:59.243" v="229" actId="1076"/>
        <pc:sldMkLst>
          <pc:docMk/>
          <pc:sldMk cId="2226349418" sldId="292"/>
        </pc:sldMkLst>
        <pc:spChg chg="mod">
          <ac:chgData name="TAN Mei Yi [Harrisdale Senior High School]" userId="f9f029c9-d743-4d60-9f2c-e74bdec1ab07" providerId="ADAL" clId="{D5219305-CFE5-4754-B9B2-32BA4D714EFA}" dt="2023-03-21T23:01:11.561" v="35" actId="20577"/>
          <ac:spMkLst>
            <pc:docMk/>
            <pc:sldMk cId="2226349418" sldId="292"/>
            <ac:spMk id="21" creationId="{8E7845BC-DC72-44E1-BABF-6AFB4DC3022D}"/>
          </ac:spMkLst>
        </pc:spChg>
        <pc:spChg chg="mod">
          <ac:chgData name="TAN Mei Yi [Harrisdale Senior High School]" userId="f9f029c9-d743-4d60-9f2c-e74bdec1ab07" providerId="ADAL" clId="{D5219305-CFE5-4754-B9B2-32BA4D714EFA}" dt="2023-03-21T23:01:59.243" v="229" actId="1076"/>
          <ac:spMkLst>
            <pc:docMk/>
            <pc:sldMk cId="2226349418" sldId="292"/>
            <ac:spMk id="22" creationId="{046BE2BE-401B-43B6-9F59-E6AE635E14BD}"/>
          </ac:spMkLst>
        </pc:spChg>
      </pc:sldChg>
      <pc:sldChg chg="del">
        <pc:chgData name="TAN Mei Yi [Harrisdale Senior High School]" userId="f9f029c9-d743-4d60-9f2c-e74bdec1ab07" providerId="ADAL" clId="{D5219305-CFE5-4754-B9B2-32BA4D714EFA}" dt="2023-03-21T23:02:49.970" v="233" actId="47"/>
        <pc:sldMkLst>
          <pc:docMk/>
          <pc:sldMk cId="2811696938" sldId="293"/>
        </pc:sldMkLst>
      </pc:sldChg>
      <pc:sldChg chg="del">
        <pc:chgData name="TAN Mei Yi [Harrisdale Senior High School]" userId="f9f029c9-d743-4d60-9f2c-e74bdec1ab07" providerId="ADAL" clId="{D5219305-CFE5-4754-B9B2-32BA4D714EFA}" dt="2023-03-21T23:02:49.970" v="233" actId="47"/>
        <pc:sldMkLst>
          <pc:docMk/>
          <pc:sldMk cId="3374432252" sldId="294"/>
        </pc:sldMkLst>
      </pc:sldChg>
      <pc:sldChg chg="del">
        <pc:chgData name="TAN Mei Yi [Harrisdale Senior High School]" userId="f9f029c9-d743-4d60-9f2c-e74bdec1ab07" providerId="ADAL" clId="{D5219305-CFE5-4754-B9B2-32BA4D714EFA}" dt="2023-03-21T23:02:49.970" v="233" actId="47"/>
        <pc:sldMkLst>
          <pc:docMk/>
          <pc:sldMk cId="2880449736" sldId="295"/>
        </pc:sldMkLst>
      </pc:sldChg>
      <pc:sldChg chg="modSp add mod">
        <pc:chgData name="TAN Mei Yi [Harrisdale Senior High School]" userId="f9f029c9-d743-4d60-9f2c-e74bdec1ab07" providerId="ADAL" clId="{D5219305-CFE5-4754-B9B2-32BA4D714EFA}" dt="2023-03-21T23:04:36.175" v="261" actId="207"/>
        <pc:sldMkLst>
          <pc:docMk/>
          <pc:sldMk cId="1878992383" sldId="296"/>
        </pc:sldMkLst>
        <pc:spChg chg="mod">
          <ac:chgData name="TAN Mei Yi [Harrisdale Senior High School]" userId="f9f029c9-d743-4d60-9f2c-e74bdec1ab07" providerId="ADAL" clId="{D5219305-CFE5-4754-B9B2-32BA4D714EFA}" dt="2023-03-21T23:04:36.175" v="261" actId="207"/>
          <ac:spMkLst>
            <pc:docMk/>
            <pc:sldMk cId="1878992383" sldId="296"/>
            <ac:spMk id="4" creationId="{240D20A3-C1CB-471B-B75C-6918324CA391}"/>
          </ac:spMkLst>
        </pc:spChg>
        <pc:spChg chg="mod">
          <ac:chgData name="TAN Mei Yi [Harrisdale Senior High School]" userId="f9f029c9-d743-4d60-9f2c-e74bdec1ab07" providerId="ADAL" clId="{D5219305-CFE5-4754-B9B2-32BA4D714EFA}" dt="2023-03-21T23:03:49.332" v="253" actId="208"/>
          <ac:spMkLst>
            <pc:docMk/>
            <pc:sldMk cId="1878992383" sldId="296"/>
            <ac:spMk id="5" creationId="{F6BA34A1-8934-46F8-9DA4-4ADCF44AA800}"/>
          </ac:spMkLst>
        </pc:spChg>
      </pc:sldChg>
      <pc:sldChg chg="addSp delSp modSp add mod">
        <pc:chgData name="TAN Mei Yi [Harrisdale Senior High School]" userId="f9f029c9-d743-4d60-9f2c-e74bdec1ab07" providerId="ADAL" clId="{D5219305-CFE5-4754-B9B2-32BA4D714EFA}" dt="2023-03-21T23:09:58.291" v="308" actId="207"/>
        <pc:sldMkLst>
          <pc:docMk/>
          <pc:sldMk cId="4044487715" sldId="297"/>
        </pc:sldMkLst>
        <pc:spChg chg="mod">
          <ac:chgData name="TAN Mei Yi [Harrisdale Senior High School]" userId="f9f029c9-d743-4d60-9f2c-e74bdec1ab07" providerId="ADAL" clId="{D5219305-CFE5-4754-B9B2-32BA4D714EFA}" dt="2023-03-21T23:08:21.825" v="299" actId="207"/>
          <ac:spMkLst>
            <pc:docMk/>
            <pc:sldMk cId="4044487715" sldId="297"/>
            <ac:spMk id="3" creationId="{00000000-0000-0000-0000-000000000000}"/>
          </ac:spMkLst>
        </pc:spChg>
        <pc:spChg chg="mod">
          <ac:chgData name="TAN Mei Yi [Harrisdale Senior High School]" userId="f9f029c9-d743-4d60-9f2c-e74bdec1ab07" providerId="ADAL" clId="{D5219305-CFE5-4754-B9B2-32BA4D714EFA}" dt="2023-03-21T23:09:22.983" v="305" actId="113"/>
          <ac:spMkLst>
            <pc:docMk/>
            <pc:sldMk cId="4044487715" sldId="297"/>
            <ac:spMk id="5" creationId="{F47EA669-0A6A-4A58-929F-133157019C50}"/>
          </ac:spMkLst>
        </pc:spChg>
        <pc:spChg chg="add mod">
          <ac:chgData name="TAN Mei Yi [Harrisdale Senior High School]" userId="f9f029c9-d743-4d60-9f2c-e74bdec1ab07" providerId="ADAL" clId="{D5219305-CFE5-4754-B9B2-32BA4D714EFA}" dt="2023-03-21T23:05:52.416" v="287"/>
          <ac:spMkLst>
            <pc:docMk/>
            <pc:sldMk cId="4044487715" sldId="297"/>
            <ac:spMk id="6" creationId="{9D4FC4A5-BCE9-9AF0-B780-9F4ECF619191}"/>
          </ac:spMkLst>
        </pc:spChg>
        <pc:spChg chg="del">
          <ac:chgData name="TAN Mei Yi [Harrisdale Senior High School]" userId="f9f029c9-d743-4d60-9f2c-e74bdec1ab07" providerId="ADAL" clId="{D5219305-CFE5-4754-B9B2-32BA4D714EFA}" dt="2023-03-21T23:05:52.114" v="286" actId="478"/>
          <ac:spMkLst>
            <pc:docMk/>
            <pc:sldMk cId="4044487715" sldId="297"/>
            <ac:spMk id="7" creationId="{10CD6E0E-EECD-4D46-84B2-0539F4A2D4AD}"/>
          </ac:spMkLst>
        </pc:spChg>
        <pc:spChg chg="mod">
          <ac:chgData name="TAN Mei Yi [Harrisdale Senior High School]" userId="f9f029c9-d743-4d60-9f2c-e74bdec1ab07" providerId="ADAL" clId="{D5219305-CFE5-4754-B9B2-32BA4D714EFA}" dt="2023-03-21T23:08:30.272" v="302" actId="14100"/>
          <ac:spMkLst>
            <pc:docMk/>
            <pc:sldMk cId="4044487715" sldId="297"/>
            <ac:spMk id="8" creationId="{97CB6D4C-29E3-401D-9498-2907EE8D2712}"/>
          </ac:spMkLst>
        </pc:spChg>
        <pc:spChg chg="mod">
          <ac:chgData name="TAN Mei Yi [Harrisdale Senior High School]" userId="f9f029c9-d743-4d60-9f2c-e74bdec1ab07" providerId="ADAL" clId="{D5219305-CFE5-4754-B9B2-32BA4D714EFA}" dt="2023-03-21T23:09:22.983" v="305" actId="113"/>
          <ac:spMkLst>
            <pc:docMk/>
            <pc:sldMk cId="4044487715" sldId="297"/>
            <ac:spMk id="9" creationId="{D5FC0ADE-655C-4E3F-AC9E-CC69ED5D6BA8}"/>
          </ac:spMkLst>
        </pc:spChg>
        <pc:spChg chg="mod">
          <ac:chgData name="TAN Mei Yi [Harrisdale Senior High School]" userId="f9f029c9-d743-4d60-9f2c-e74bdec1ab07" providerId="ADAL" clId="{D5219305-CFE5-4754-B9B2-32BA4D714EFA}" dt="2023-03-21T23:09:22.983" v="305" actId="113"/>
          <ac:spMkLst>
            <pc:docMk/>
            <pc:sldMk cId="4044487715" sldId="297"/>
            <ac:spMk id="10" creationId="{2697A21E-A6E9-497A-847B-AE56FBB63E88}"/>
          </ac:spMkLst>
        </pc:spChg>
        <pc:spChg chg="mod">
          <ac:chgData name="TAN Mei Yi [Harrisdale Senior High School]" userId="f9f029c9-d743-4d60-9f2c-e74bdec1ab07" providerId="ADAL" clId="{D5219305-CFE5-4754-B9B2-32BA4D714EFA}" dt="2023-03-21T23:09:58.291" v="308" actId="207"/>
          <ac:spMkLst>
            <pc:docMk/>
            <pc:sldMk cId="4044487715" sldId="297"/>
            <ac:spMk id="11" creationId="{71BE780A-D877-4FF7-B51C-6CDF418F2AF6}"/>
          </ac:spMkLst>
        </pc:spChg>
        <pc:spChg chg="mod">
          <ac:chgData name="TAN Mei Yi [Harrisdale Senior High School]" userId="f9f029c9-d743-4d60-9f2c-e74bdec1ab07" providerId="ADAL" clId="{D5219305-CFE5-4754-B9B2-32BA4D714EFA}" dt="2023-03-21T23:09:58.291" v="308" actId="207"/>
          <ac:spMkLst>
            <pc:docMk/>
            <pc:sldMk cId="4044487715" sldId="297"/>
            <ac:spMk id="12" creationId="{C10EA0C3-B7D9-47F4-90DD-E27F774F754E}"/>
          </ac:spMkLst>
        </pc:spChg>
        <pc:spChg chg="mod">
          <ac:chgData name="TAN Mei Yi [Harrisdale Senior High School]" userId="f9f029c9-d743-4d60-9f2c-e74bdec1ab07" providerId="ADAL" clId="{D5219305-CFE5-4754-B9B2-32BA4D714EFA}" dt="2023-03-21T23:09:58.291" v="308" actId="207"/>
          <ac:spMkLst>
            <pc:docMk/>
            <pc:sldMk cId="4044487715" sldId="297"/>
            <ac:spMk id="13" creationId="{99CBC0D9-3AC4-464F-B6EA-B326C458A37B}"/>
          </ac:spMkLst>
        </pc:spChg>
        <pc:graphicFrameChg chg="mod modGraphic">
          <ac:chgData name="TAN Mei Yi [Harrisdale Senior High School]" userId="f9f029c9-d743-4d60-9f2c-e74bdec1ab07" providerId="ADAL" clId="{D5219305-CFE5-4754-B9B2-32BA4D714EFA}" dt="2023-03-21T23:09:00.385" v="304" actId="12385"/>
          <ac:graphicFrameMkLst>
            <pc:docMk/>
            <pc:sldMk cId="4044487715" sldId="297"/>
            <ac:graphicFrameMk id="2" creationId="{86E0E68A-567E-4F86-94F7-7B3BF8E775C2}"/>
          </ac:graphicFrameMkLst>
        </pc:graphicFrameChg>
      </pc:sldChg>
      <pc:sldChg chg="modSp add mod">
        <pc:chgData name="TAN Mei Yi [Harrisdale Senior High School]" userId="f9f029c9-d743-4d60-9f2c-e74bdec1ab07" providerId="ADAL" clId="{D5219305-CFE5-4754-B9B2-32BA4D714EFA}" dt="2023-03-21T23:05:39.130" v="281" actId="208"/>
        <pc:sldMkLst>
          <pc:docMk/>
          <pc:sldMk cId="580639594" sldId="298"/>
        </pc:sldMkLst>
        <pc:spChg chg="mod">
          <ac:chgData name="TAN Mei Yi [Harrisdale Senior High School]" userId="f9f029c9-d743-4d60-9f2c-e74bdec1ab07" providerId="ADAL" clId="{D5219305-CFE5-4754-B9B2-32BA4D714EFA}" dt="2023-03-21T23:05:39.130" v="281" actId="208"/>
          <ac:spMkLst>
            <pc:docMk/>
            <pc:sldMk cId="580639594" sldId="298"/>
            <ac:spMk id="2" creationId="{73349EF4-12E5-4A07-8CCC-98FFCD97C411}"/>
          </ac:spMkLst>
        </pc:spChg>
      </pc:sldChg>
      <pc:sldChg chg="addSp delSp modSp add mod ord delAnim modAnim">
        <pc:chgData name="TAN Mei Yi [Harrisdale Senior High School]" userId="f9f029c9-d743-4d60-9f2c-e74bdec1ab07" providerId="ADAL" clId="{D5219305-CFE5-4754-B9B2-32BA4D714EFA}" dt="2023-03-22T12:27:03.417" v="1620" actId="1076"/>
        <pc:sldMkLst>
          <pc:docMk/>
          <pc:sldMk cId="2853611958" sldId="299"/>
        </pc:sldMkLst>
        <pc:spChg chg="add del mod">
          <ac:chgData name="TAN Mei Yi [Harrisdale Senior High School]" userId="f9f029c9-d743-4d60-9f2c-e74bdec1ab07" providerId="ADAL" clId="{D5219305-CFE5-4754-B9B2-32BA4D714EFA}" dt="2023-03-22T12:15:32.517" v="1446" actId="20577"/>
          <ac:spMkLst>
            <pc:docMk/>
            <pc:sldMk cId="2853611958" sldId="299"/>
            <ac:spMk id="3" creationId="{00000000-0000-0000-0000-000000000000}"/>
          </ac:spMkLst>
        </pc:spChg>
        <pc:spChg chg="add del">
          <ac:chgData name="TAN Mei Yi [Harrisdale Senior High School]" userId="f9f029c9-d743-4d60-9f2c-e74bdec1ab07" providerId="ADAL" clId="{D5219305-CFE5-4754-B9B2-32BA4D714EFA}" dt="2023-03-21T23:30:36.628" v="503"/>
          <ac:spMkLst>
            <pc:docMk/>
            <pc:sldMk cId="2853611958" sldId="299"/>
            <ac:spMk id="5" creationId="{EC3499AE-438E-99BF-4ACD-666CA50F09CF}"/>
          </ac:spMkLst>
        </pc:spChg>
        <pc:spChg chg="add del mod">
          <ac:chgData name="TAN Mei Yi [Harrisdale Senior High School]" userId="f9f029c9-d743-4d60-9f2c-e74bdec1ab07" providerId="ADAL" clId="{D5219305-CFE5-4754-B9B2-32BA4D714EFA}" dt="2023-03-21T23:30:40.668" v="506"/>
          <ac:spMkLst>
            <pc:docMk/>
            <pc:sldMk cId="2853611958" sldId="299"/>
            <ac:spMk id="6" creationId="{C8F13BFB-26CE-0888-72E3-4DF97E0793A7}"/>
          </ac:spMkLst>
        </pc:spChg>
        <pc:spChg chg="add del">
          <ac:chgData name="TAN Mei Yi [Harrisdale Senior High School]" userId="f9f029c9-d743-4d60-9f2c-e74bdec1ab07" providerId="ADAL" clId="{D5219305-CFE5-4754-B9B2-32BA4D714EFA}" dt="2023-03-21T23:32:49.868" v="526"/>
          <ac:spMkLst>
            <pc:docMk/>
            <pc:sldMk cId="2853611958" sldId="299"/>
            <ac:spMk id="7" creationId="{B95EF028-6024-4F46-C1FE-1D2B562B0213}"/>
          </ac:spMkLst>
        </pc:spChg>
        <pc:spChg chg="add del mod">
          <ac:chgData name="TAN Mei Yi [Harrisdale Senior High School]" userId="f9f029c9-d743-4d60-9f2c-e74bdec1ab07" providerId="ADAL" clId="{D5219305-CFE5-4754-B9B2-32BA4D714EFA}" dt="2023-03-22T11:52:10.955" v="1075"/>
          <ac:spMkLst>
            <pc:docMk/>
            <pc:sldMk cId="2853611958" sldId="299"/>
            <ac:spMk id="8" creationId="{B3B7379B-2614-B7B5-F8BD-EDD898C5BF3C}"/>
          </ac:spMkLst>
        </pc:spChg>
        <pc:spChg chg="add del mod">
          <ac:chgData name="TAN Mei Yi [Harrisdale Senior High School]" userId="f9f029c9-d743-4d60-9f2c-e74bdec1ab07" providerId="ADAL" clId="{D5219305-CFE5-4754-B9B2-32BA4D714EFA}" dt="2023-03-22T11:57:02.293" v="1077"/>
          <ac:spMkLst>
            <pc:docMk/>
            <pc:sldMk cId="2853611958" sldId="299"/>
            <ac:spMk id="9" creationId="{FE131CC6-F90E-9B96-6BCF-5C21EA95CE7A}"/>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1" creationId="{72488F39-CE12-9585-35B0-B0E2BEC507BB}"/>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2" creationId="{DF097879-7ABD-328C-DB38-A58153049BC0}"/>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3" creationId="{D17ED47B-B9CF-EA23-CED4-C98934830072}"/>
          </ac:spMkLst>
        </pc:spChg>
        <pc:spChg chg="add del mod">
          <ac:chgData name="TAN Mei Yi [Harrisdale Senior High School]" userId="f9f029c9-d743-4d60-9f2c-e74bdec1ab07" providerId="ADAL" clId="{D5219305-CFE5-4754-B9B2-32BA4D714EFA}" dt="2023-03-22T12:04:29.096" v="1237" actId="478"/>
          <ac:spMkLst>
            <pc:docMk/>
            <pc:sldMk cId="2853611958" sldId="299"/>
            <ac:spMk id="14" creationId="{DC2FD717-3229-FEF3-6710-63663C395816}"/>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6" creationId="{CFC71946-93C2-6D56-D7A9-838DAAC9D0BD}"/>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7" creationId="{DE4B203D-1510-2C82-1DAB-CC281D75C62B}"/>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8" creationId="{4442E008-B3F1-5EA5-BA5A-EA7781C96455}"/>
          </ac:spMkLst>
        </pc:spChg>
        <pc:spChg chg="add mod">
          <ac:chgData name="TAN Mei Yi [Harrisdale Senior High School]" userId="f9f029c9-d743-4d60-9f2c-e74bdec1ab07" providerId="ADAL" clId="{D5219305-CFE5-4754-B9B2-32BA4D714EFA}" dt="2023-03-22T12:25:15.849" v="1575" actId="1076"/>
          <ac:spMkLst>
            <pc:docMk/>
            <pc:sldMk cId="2853611958" sldId="299"/>
            <ac:spMk id="19" creationId="{F0D44CC8-01EF-5C5C-AA05-9029CD236ED4}"/>
          </ac:spMkLst>
        </pc:spChg>
        <pc:spChg chg="add mod">
          <ac:chgData name="TAN Mei Yi [Harrisdale Senior High School]" userId="f9f029c9-d743-4d60-9f2c-e74bdec1ab07" providerId="ADAL" clId="{D5219305-CFE5-4754-B9B2-32BA4D714EFA}" dt="2023-03-22T12:25:15.849" v="1575" actId="1076"/>
          <ac:spMkLst>
            <pc:docMk/>
            <pc:sldMk cId="2853611958" sldId="299"/>
            <ac:spMk id="20" creationId="{0421DCBD-60B9-0BF4-89B2-8DF67529E160}"/>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1" creationId="{240B8298-2926-5B30-9F2B-2CF22D100EC4}"/>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2" creationId="{EB499464-D83F-95B7-BD24-A7D22C781F7E}"/>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3" creationId="{756FA04B-51CC-2624-FFAA-935DC3DC4D8A}"/>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4" creationId="{FE2586AB-DF1E-A0C7-C9F9-D82E63B80DF3}"/>
          </ac:spMkLst>
        </pc:spChg>
        <pc:spChg chg="add mod">
          <ac:chgData name="TAN Mei Yi [Harrisdale Senior High School]" userId="f9f029c9-d743-4d60-9f2c-e74bdec1ab07" providerId="ADAL" clId="{D5219305-CFE5-4754-B9B2-32BA4D714EFA}" dt="2023-03-22T12:25:47.070" v="1579" actId="1076"/>
          <ac:spMkLst>
            <pc:docMk/>
            <pc:sldMk cId="2853611958" sldId="299"/>
            <ac:spMk id="25" creationId="{5A8BCEBE-63D7-69C7-9F75-8C47488CD5D0}"/>
          </ac:spMkLst>
        </pc:spChg>
        <pc:spChg chg="add mod">
          <ac:chgData name="TAN Mei Yi [Harrisdale Senior High School]" userId="f9f029c9-d743-4d60-9f2c-e74bdec1ab07" providerId="ADAL" clId="{D5219305-CFE5-4754-B9B2-32BA4D714EFA}" dt="2023-03-22T12:26:03.909" v="1582" actId="1076"/>
          <ac:spMkLst>
            <pc:docMk/>
            <pc:sldMk cId="2853611958" sldId="299"/>
            <ac:spMk id="26" creationId="{F25313A1-F8F0-5374-160B-E2DCB9557CA7}"/>
          </ac:spMkLst>
        </pc:spChg>
        <pc:spChg chg="add mod">
          <ac:chgData name="TAN Mei Yi [Harrisdale Senior High School]" userId="f9f029c9-d743-4d60-9f2c-e74bdec1ab07" providerId="ADAL" clId="{D5219305-CFE5-4754-B9B2-32BA4D714EFA}" dt="2023-03-22T12:26:11.210" v="1583" actId="1076"/>
          <ac:spMkLst>
            <pc:docMk/>
            <pc:sldMk cId="2853611958" sldId="299"/>
            <ac:spMk id="27" creationId="{5697D611-704A-E3D0-41CA-20D4E1EA9319}"/>
          </ac:spMkLst>
        </pc:spChg>
        <pc:spChg chg="add mod">
          <ac:chgData name="TAN Mei Yi [Harrisdale Senior High School]" userId="f9f029c9-d743-4d60-9f2c-e74bdec1ab07" providerId="ADAL" clId="{D5219305-CFE5-4754-B9B2-32BA4D714EFA}" dt="2023-03-22T12:26:16.249" v="1584" actId="1076"/>
          <ac:spMkLst>
            <pc:docMk/>
            <pc:sldMk cId="2853611958" sldId="299"/>
            <ac:spMk id="28" creationId="{E9AD5605-EA6B-891D-1739-B72476D842E0}"/>
          </ac:spMkLst>
        </pc:spChg>
        <pc:spChg chg="add mod">
          <ac:chgData name="TAN Mei Yi [Harrisdale Senior High School]" userId="f9f029c9-d743-4d60-9f2c-e74bdec1ab07" providerId="ADAL" clId="{D5219305-CFE5-4754-B9B2-32BA4D714EFA}" dt="2023-03-22T12:27:03.417" v="1620" actId="1076"/>
          <ac:spMkLst>
            <pc:docMk/>
            <pc:sldMk cId="2853611958" sldId="299"/>
            <ac:spMk id="29" creationId="{C61EA30E-33A1-37EC-3812-9C9F55236398}"/>
          </ac:spMkLst>
        </pc:spChg>
        <pc:graphicFrameChg chg="del">
          <ac:chgData name="TAN Mei Yi [Harrisdale Senior High School]" userId="f9f029c9-d743-4d60-9f2c-e74bdec1ab07" providerId="ADAL" clId="{D5219305-CFE5-4754-B9B2-32BA4D714EFA}" dt="2023-03-21T23:28:54.166" v="501" actId="478"/>
          <ac:graphicFrameMkLst>
            <pc:docMk/>
            <pc:sldMk cId="2853611958" sldId="299"/>
            <ac:graphicFrameMk id="4" creationId="{00000000-0000-0000-0000-000000000000}"/>
          </ac:graphicFrameMkLst>
        </pc:graphicFrameChg>
        <pc:graphicFrameChg chg="add mod modGraphic">
          <ac:chgData name="TAN Mei Yi [Harrisdale Senior High School]" userId="f9f029c9-d743-4d60-9f2c-e74bdec1ab07" providerId="ADAL" clId="{D5219305-CFE5-4754-B9B2-32BA4D714EFA}" dt="2023-03-22T12:24:24.745" v="1572" actId="20577"/>
          <ac:graphicFrameMkLst>
            <pc:docMk/>
            <pc:sldMk cId="2853611958" sldId="299"/>
            <ac:graphicFrameMk id="10" creationId="{61298317-E250-C7BB-7734-F0110C8544B6}"/>
          </ac:graphicFrameMkLst>
        </pc:graphicFrameChg>
      </pc:sldChg>
      <pc:sldChg chg="addSp modSp add mod modAnim">
        <pc:chgData name="TAN Mei Yi [Harrisdale Senior High School]" userId="f9f029c9-d743-4d60-9f2c-e74bdec1ab07" providerId="ADAL" clId="{D5219305-CFE5-4754-B9B2-32BA4D714EFA}" dt="2023-03-22T11:49:00.293" v="1061" actId="1076"/>
        <pc:sldMkLst>
          <pc:docMk/>
          <pc:sldMk cId="3114966878" sldId="300"/>
        </pc:sldMkLst>
        <pc:spChg chg="mod">
          <ac:chgData name="TAN Mei Yi [Harrisdale Senior High School]" userId="f9f029c9-d743-4d60-9f2c-e74bdec1ab07" providerId="ADAL" clId="{D5219305-CFE5-4754-B9B2-32BA4D714EFA}" dt="2023-03-22T09:12:51.321" v="858" actId="14100"/>
          <ac:spMkLst>
            <pc:docMk/>
            <pc:sldMk cId="3114966878" sldId="300"/>
            <ac:spMk id="3" creationId="{00000000-0000-0000-0000-000000000000}"/>
          </ac:spMkLst>
        </pc:spChg>
        <pc:spChg chg="add mod">
          <ac:chgData name="TAN Mei Yi [Harrisdale Senior High School]" userId="f9f029c9-d743-4d60-9f2c-e74bdec1ab07" providerId="ADAL" clId="{D5219305-CFE5-4754-B9B2-32BA4D714EFA}" dt="2023-03-22T11:46:07.031" v="922" actId="113"/>
          <ac:spMkLst>
            <pc:docMk/>
            <pc:sldMk cId="3114966878" sldId="300"/>
            <ac:spMk id="5" creationId="{3218ED83-0FF9-3BD7-254C-3459DDA7881A}"/>
          </ac:spMkLst>
        </pc:spChg>
        <pc:spChg chg="add mod">
          <ac:chgData name="TAN Mei Yi [Harrisdale Senior High School]" userId="f9f029c9-d743-4d60-9f2c-e74bdec1ab07" providerId="ADAL" clId="{D5219305-CFE5-4754-B9B2-32BA4D714EFA}" dt="2023-03-22T11:47:17.800" v="989" actId="20577"/>
          <ac:spMkLst>
            <pc:docMk/>
            <pc:sldMk cId="3114966878" sldId="300"/>
            <ac:spMk id="6" creationId="{E9C84CC9-C91F-61D4-C312-4A57018F217B}"/>
          </ac:spMkLst>
        </pc:spChg>
        <pc:spChg chg="add mod">
          <ac:chgData name="TAN Mei Yi [Harrisdale Senior High School]" userId="f9f029c9-d743-4d60-9f2c-e74bdec1ab07" providerId="ADAL" clId="{D5219305-CFE5-4754-B9B2-32BA4D714EFA}" dt="2023-03-22T11:48:41.962" v="1013" actId="1076"/>
          <ac:spMkLst>
            <pc:docMk/>
            <pc:sldMk cId="3114966878" sldId="300"/>
            <ac:spMk id="7" creationId="{7B82C72F-E52D-B4D6-CDC6-F768EB89445C}"/>
          </ac:spMkLst>
        </pc:spChg>
        <pc:spChg chg="add mod">
          <ac:chgData name="TAN Mei Yi [Harrisdale Senior High School]" userId="f9f029c9-d743-4d60-9f2c-e74bdec1ab07" providerId="ADAL" clId="{D5219305-CFE5-4754-B9B2-32BA4D714EFA}" dt="2023-03-22T11:49:00.293" v="1061" actId="1076"/>
          <ac:spMkLst>
            <pc:docMk/>
            <pc:sldMk cId="3114966878" sldId="300"/>
            <ac:spMk id="8" creationId="{43677A3E-D2C0-BA23-0B4C-100EFDF98D2B}"/>
          </ac:spMkLst>
        </pc:spChg>
        <pc:graphicFrameChg chg="add mod modGraphic">
          <ac:chgData name="TAN Mei Yi [Harrisdale Senior High School]" userId="f9f029c9-d743-4d60-9f2c-e74bdec1ab07" providerId="ADAL" clId="{D5219305-CFE5-4754-B9B2-32BA4D714EFA}" dt="2023-03-22T11:46:47.540" v="948" actId="403"/>
          <ac:graphicFrameMkLst>
            <pc:docMk/>
            <pc:sldMk cId="3114966878" sldId="300"/>
            <ac:graphicFrameMk id="4" creationId="{5FE242D1-FAE0-7F45-16D4-3E7C7649097A}"/>
          </ac:graphicFrameMkLst>
        </pc:graphicFrameChg>
      </pc:sldChg>
      <pc:sldChg chg="addSp delSp modSp add del mod ord delAnim">
        <pc:chgData name="TAN Mei Yi [Harrisdale Senior High School]" userId="f9f029c9-d743-4d60-9f2c-e74bdec1ab07" providerId="ADAL" clId="{D5219305-CFE5-4754-B9B2-32BA4D714EFA}" dt="2023-03-22T12:27:05.717" v="1621" actId="47"/>
        <pc:sldMkLst>
          <pc:docMk/>
          <pc:sldMk cId="3299135866" sldId="301"/>
        </pc:sldMkLst>
        <pc:spChg chg="del">
          <ac:chgData name="TAN Mei Yi [Harrisdale Senior High School]" userId="f9f029c9-d743-4d60-9f2c-e74bdec1ab07" providerId="ADAL" clId="{D5219305-CFE5-4754-B9B2-32BA4D714EFA}" dt="2023-03-21T23:33:34.805" v="567" actId="478"/>
          <ac:spMkLst>
            <pc:docMk/>
            <pc:sldMk cId="3299135866" sldId="301"/>
            <ac:spMk id="3" creationId="{1FED8B6B-AFA6-4AC1-939B-07D11BAE8425}"/>
          </ac:spMkLst>
        </pc:spChg>
        <pc:spChg chg="del">
          <ac:chgData name="TAN Mei Yi [Harrisdale Senior High School]" userId="f9f029c9-d743-4d60-9f2c-e74bdec1ab07" providerId="ADAL" clId="{D5219305-CFE5-4754-B9B2-32BA4D714EFA}" dt="2023-03-21T23:33:32.091" v="566" actId="478"/>
          <ac:spMkLst>
            <pc:docMk/>
            <pc:sldMk cId="3299135866" sldId="301"/>
            <ac:spMk id="7" creationId="{C645A868-6B43-41F7-B4A0-4086CCF16D17}"/>
          </ac:spMkLst>
        </pc:spChg>
        <pc:spChg chg="add del mod">
          <ac:chgData name="TAN Mei Yi [Harrisdale Senior High School]" userId="f9f029c9-d743-4d60-9f2c-e74bdec1ab07" providerId="ADAL" clId="{D5219305-CFE5-4754-B9B2-32BA4D714EFA}" dt="2023-03-21T23:33:37.824" v="568" actId="478"/>
          <ac:spMkLst>
            <pc:docMk/>
            <pc:sldMk cId="3299135866" sldId="301"/>
            <ac:spMk id="8" creationId="{1940E5A2-8FCC-D930-C71B-0274939FB198}"/>
          </ac:spMkLst>
        </pc:spChg>
        <pc:picChg chg="del">
          <ac:chgData name="TAN Mei Yi [Harrisdale Senior High School]" userId="f9f029c9-d743-4d60-9f2c-e74bdec1ab07" providerId="ADAL" clId="{D5219305-CFE5-4754-B9B2-32BA4D714EFA}" dt="2023-03-21T23:33:32.091" v="566" actId="478"/>
          <ac:picMkLst>
            <pc:docMk/>
            <pc:sldMk cId="3299135866" sldId="301"/>
            <ac:picMk id="2" creationId="{75FB75DD-13BC-4A2F-A4B8-CEEE8B07F4FF}"/>
          </ac:picMkLst>
        </pc:picChg>
        <pc:picChg chg="del">
          <ac:chgData name="TAN Mei Yi [Harrisdale Senior High School]" userId="f9f029c9-d743-4d60-9f2c-e74bdec1ab07" providerId="ADAL" clId="{D5219305-CFE5-4754-B9B2-32BA4D714EFA}" dt="2023-03-21T23:33:32.091" v="566" actId="478"/>
          <ac:picMkLst>
            <pc:docMk/>
            <pc:sldMk cId="3299135866" sldId="301"/>
            <ac:picMk id="5" creationId="{7EBE5D6A-ADB4-46B3-B63B-ACEE528328D7}"/>
          </ac:picMkLst>
        </pc:picChg>
        <pc:picChg chg="add">
          <ac:chgData name="TAN Mei Yi [Harrisdale Senior High School]" userId="f9f029c9-d743-4d60-9f2c-e74bdec1ab07" providerId="ADAL" clId="{D5219305-CFE5-4754-B9B2-32BA4D714EFA}" dt="2023-03-21T23:34:04.280" v="569" actId="22"/>
          <ac:picMkLst>
            <pc:docMk/>
            <pc:sldMk cId="3299135866" sldId="301"/>
            <ac:picMk id="10" creationId="{E05833F0-068E-6B82-B112-31EAA2E99E8E}"/>
          </ac:picMkLst>
        </pc:picChg>
      </pc:sldChg>
      <pc:sldChg chg="addSp modSp add mod modAnim">
        <pc:chgData name="TAN Mei Yi [Harrisdale Senior High School]" userId="f9f029c9-d743-4d60-9f2c-e74bdec1ab07" providerId="ADAL" clId="{D5219305-CFE5-4754-B9B2-32BA4D714EFA}" dt="2023-03-22T00:27:57.498" v="855" actId="20577"/>
        <pc:sldMkLst>
          <pc:docMk/>
          <pc:sldMk cId="1230475780" sldId="302"/>
        </pc:sldMkLst>
        <pc:spChg chg="add mod">
          <ac:chgData name="TAN Mei Yi [Harrisdale Senior High School]" userId="f9f029c9-d743-4d60-9f2c-e74bdec1ab07" providerId="ADAL" clId="{D5219305-CFE5-4754-B9B2-32BA4D714EFA}" dt="2023-03-22T00:25:07.776" v="697" actId="1076"/>
          <ac:spMkLst>
            <pc:docMk/>
            <pc:sldMk cId="1230475780" sldId="302"/>
            <ac:spMk id="2" creationId="{5A549E39-3005-72E6-6377-BEC41EE6993B}"/>
          </ac:spMkLst>
        </pc:spChg>
        <pc:spChg chg="mod">
          <ac:chgData name="TAN Mei Yi [Harrisdale Senior High School]" userId="f9f029c9-d743-4d60-9f2c-e74bdec1ab07" providerId="ADAL" clId="{D5219305-CFE5-4754-B9B2-32BA4D714EFA}" dt="2023-03-22T00:22:33.399" v="594" actId="1076"/>
          <ac:spMkLst>
            <pc:docMk/>
            <pc:sldMk cId="1230475780" sldId="302"/>
            <ac:spMk id="3" creationId="{CB2B4E30-DA1F-4A81-AF32-26E9950B20CD}"/>
          </ac:spMkLst>
        </pc:spChg>
        <pc:spChg chg="mod">
          <ac:chgData name="TAN Mei Yi [Harrisdale Senior High School]" userId="f9f029c9-d743-4d60-9f2c-e74bdec1ab07" providerId="ADAL" clId="{D5219305-CFE5-4754-B9B2-32BA4D714EFA}" dt="2023-03-22T00:21:24.181" v="589" actId="20577"/>
          <ac:spMkLst>
            <pc:docMk/>
            <pc:sldMk cId="1230475780" sldId="302"/>
            <ac:spMk id="4" creationId="{A3BBB98E-2CBB-45FD-B826-233E3D019346}"/>
          </ac:spMkLst>
        </pc:spChg>
        <pc:spChg chg="add mod">
          <ac:chgData name="TAN Mei Yi [Harrisdale Senior High School]" userId="f9f029c9-d743-4d60-9f2c-e74bdec1ab07" providerId="ADAL" clId="{D5219305-CFE5-4754-B9B2-32BA4D714EFA}" dt="2023-03-22T00:25:43.726" v="745" actId="1076"/>
          <ac:spMkLst>
            <pc:docMk/>
            <pc:sldMk cId="1230475780" sldId="302"/>
            <ac:spMk id="5" creationId="{4A0926DC-A011-886D-70AF-DBFBF038E243}"/>
          </ac:spMkLst>
        </pc:spChg>
        <pc:spChg chg="add mod">
          <ac:chgData name="TAN Mei Yi [Harrisdale Senior High School]" userId="f9f029c9-d743-4d60-9f2c-e74bdec1ab07" providerId="ADAL" clId="{D5219305-CFE5-4754-B9B2-32BA4D714EFA}" dt="2023-03-22T00:26:34.968" v="790" actId="1076"/>
          <ac:spMkLst>
            <pc:docMk/>
            <pc:sldMk cId="1230475780" sldId="302"/>
            <ac:spMk id="6" creationId="{2AA6E369-24AC-53CE-2420-7166CA83291D}"/>
          </ac:spMkLst>
        </pc:spChg>
        <pc:spChg chg="add mod">
          <ac:chgData name="TAN Mei Yi [Harrisdale Senior High School]" userId="f9f029c9-d743-4d60-9f2c-e74bdec1ab07" providerId="ADAL" clId="{D5219305-CFE5-4754-B9B2-32BA4D714EFA}" dt="2023-03-22T00:27:29.131" v="831" actId="1076"/>
          <ac:spMkLst>
            <pc:docMk/>
            <pc:sldMk cId="1230475780" sldId="302"/>
            <ac:spMk id="7" creationId="{2420FFCB-9926-A889-C6D8-31E925154041}"/>
          </ac:spMkLst>
        </pc:spChg>
        <pc:spChg chg="add mod">
          <ac:chgData name="TAN Mei Yi [Harrisdale Senior High School]" userId="f9f029c9-d743-4d60-9f2c-e74bdec1ab07" providerId="ADAL" clId="{D5219305-CFE5-4754-B9B2-32BA4D714EFA}" dt="2023-03-22T00:27:57.498" v="855" actId="20577"/>
          <ac:spMkLst>
            <pc:docMk/>
            <pc:sldMk cId="1230475780" sldId="302"/>
            <ac:spMk id="8" creationId="{7E168AF8-5125-F02D-C0A2-A7657D146BAC}"/>
          </ac:spMkLst>
        </pc:spChg>
        <pc:spChg chg="add mod">
          <ac:chgData name="TAN Mei Yi [Harrisdale Senior High School]" userId="f9f029c9-d743-4d60-9f2c-e74bdec1ab07" providerId="ADAL" clId="{D5219305-CFE5-4754-B9B2-32BA4D714EFA}" dt="2023-03-22T00:27:39.388" v="846" actId="20577"/>
          <ac:spMkLst>
            <pc:docMk/>
            <pc:sldMk cId="1230475780" sldId="302"/>
            <ac:spMk id="9" creationId="{7D97D802-6097-25E3-972C-8C0DE34A7375}"/>
          </ac:spMkLst>
        </pc:spChg>
        <pc:spChg chg="add mod">
          <ac:chgData name="TAN Mei Yi [Harrisdale Senior High School]" userId="f9f029c9-d743-4d60-9f2c-e74bdec1ab07" providerId="ADAL" clId="{D5219305-CFE5-4754-B9B2-32BA4D714EFA}" dt="2023-03-22T00:27:49.537" v="852" actId="6549"/>
          <ac:spMkLst>
            <pc:docMk/>
            <pc:sldMk cId="1230475780" sldId="302"/>
            <ac:spMk id="10" creationId="{A8DFB2ED-AE47-4113-3845-B61F61E0076D}"/>
          </ac:spMkLst>
        </pc:spChg>
      </pc:sldChg>
      <pc:sldChg chg="addSp delSp modSp add mod modAnim">
        <pc:chgData name="TAN Mei Yi [Harrisdale Senior High School]" userId="f9f029c9-d743-4d60-9f2c-e74bdec1ab07" providerId="ADAL" clId="{D5219305-CFE5-4754-B9B2-32BA4D714EFA}" dt="2023-03-23T00:08:09.119" v="3144" actId="478"/>
        <pc:sldMkLst>
          <pc:docMk/>
          <pc:sldMk cId="338124706" sldId="303"/>
        </pc:sldMkLst>
        <pc:spChg chg="mod">
          <ac:chgData name="TAN Mei Yi [Harrisdale Senior High School]" userId="f9f029c9-d743-4d60-9f2c-e74bdec1ab07" providerId="ADAL" clId="{D5219305-CFE5-4754-B9B2-32BA4D714EFA}" dt="2023-03-23T00:03:34.235" v="2920" actId="27636"/>
          <ac:spMkLst>
            <pc:docMk/>
            <pc:sldMk cId="338124706" sldId="303"/>
            <ac:spMk id="3" creationId="{00000000-0000-0000-0000-000000000000}"/>
          </ac:spMkLst>
        </pc:spChg>
        <pc:spChg chg="add del mod">
          <ac:chgData name="TAN Mei Yi [Harrisdale Senior High School]" userId="f9f029c9-d743-4d60-9f2c-e74bdec1ab07" providerId="ADAL" clId="{D5219305-CFE5-4754-B9B2-32BA4D714EFA}" dt="2023-03-22T12:33:42.944" v="1634" actId="478"/>
          <ac:spMkLst>
            <pc:docMk/>
            <pc:sldMk cId="338124706" sldId="303"/>
            <ac:spMk id="5" creationId="{61D2595A-F941-9F93-DCB4-601C198B8D78}"/>
          </ac:spMkLst>
        </pc:spChg>
        <pc:spChg chg="add mod">
          <ac:chgData name="TAN Mei Yi [Harrisdale Senior High School]" userId="f9f029c9-d743-4d60-9f2c-e74bdec1ab07" providerId="ADAL" clId="{D5219305-CFE5-4754-B9B2-32BA4D714EFA}" dt="2023-03-23T00:01:31.488" v="2829" actId="1076"/>
          <ac:spMkLst>
            <pc:docMk/>
            <pc:sldMk cId="338124706" sldId="303"/>
            <ac:spMk id="5" creationId="{A6AFB754-E15C-16C3-0A0A-DEB382EFCAD6}"/>
          </ac:spMkLst>
        </pc:spChg>
        <pc:spChg chg="add mod">
          <ac:chgData name="TAN Mei Yi [Harrisdale Senior High School]" userId="f9f029c9-d743-4d60-9f2c-e74bdec1ab07" providerId="ADAL" clId="{D5219305-CFE5-4754-B9B2-32BA4D714EFA}" dt="2023-03-23T00:02:39.515" v="2866" actId="1076"/>
          <ac:spMkLst>
            <pc:docMk/>
            <pc:sldMk cId="338124706" sldId="303"/>
            <ac:spMk id="6" creationId="{86C5F2AA-3404-49DC-24D9-F896A82EA4F8}"/>
          </ac:spMkLst>
        </pc:spChg>
        <pc:spChg chg="add mod">
          <ac:chgData name="TAN Mei Yi [Harrisdale Senior High School]" userId="f9f029c9-d743-4d60-9f2c-e74bdec1ab07" providerId="ADAL" clId="{D5219305-CFE5-4754-B9B2-32BA4D714EFA}" dt="2023-03-23T00:03:38.772" v="2921" actId="1076"/>
          <ac:spMkLst>
            <pc:docMk/>
            <pc:sldMk cId="338124706" sldId="303"/>
            <ac:spMk id="7" creationId="{24B47CE5-69C1-7277-9609-0BD5737A95BC}"/>
          </ac:spMkLst>
        </pc:spChg>
        <pc:spChg chg="add mod">
          <ac:chgData name="TAN Mei Yi [Harrisdale Senior High School]" userId="f9f029c9-d743-4d60-9f2c-e74bdec1ab07" providerId="ADAL" clId="{D5219305-CFE5-4754-B9B2-32BA4D714EFA}" dt="2023-03-23T00:04:11.202" v="2962" actId="1076"/>
          <ac:spMkLst>
            <pc:docMk/>
            <pc:sldMk cId="338124706" sldId="303"/>
            <ac:spMk id="8" creationId="{C3D895E9-5E36-4439-8586-14669768DB62}"/>
          </ac:spMkLst>
        </pc:spChg>
        <pc:spChg chg="add mod">
          <ac:chgData name="TAN Mei Yi [Harrisdale Senior High School]" userId="f9f029c9-d743-4d60-9f2c-e74bdec1ab07" providerId="ADAL" clId="{D5219305-CFE5-4754-B9B2-32BA4D714EFA}" dt="2023-03-23T00:04:33.302" v="2977" actId="1076"/>
          <ac:spMkLst>
            <pc:docMk/>
            <pc:sldMk cId="338124706" sldId="303"/>
            <ac:spMk id="10" creationId="{59E40761-DA14-19A8-B441-1CF9564A3F55}"/>
          </ac:spMkLst>
        </pc:spChg>
        <pc:spChg chg="add mod">
          <ac:chgData name="TAN Mei Yi [Harrisdale Senior High School]" userId="f9f029c9-d743-4d60-9f2c-e74bdec1ab07" providerId="ADAL" clId="{D5219305-CFE5-4754-B9B2-32BA4D714EFA}" dt="2023-03-23T00:05:03.198" v="2989" actId="1076"/>
          <ac:spMkLst>
            <pc:docMk/>
            <pc:sldMk cId="338124706" sldId="303"/>
            <ac:spMk id="11" creationId="{778424E9-CA5C-4169-9AAF-472BCC9B49B7}"/>
          </ac:spMkLst>
        </pc:spChg>
        <pc:spChg chg="add mod">
          <ac:chgData name="TAN Mei Yi [Harrisdale Senior High School]" userId="f9f029c9-d743-4d60-9f2c-e74bdec1ab07" providerId="ADAL" clId="{D5219305-CFE5-4754-B9B2-32BA4D714EFA}" dt="2023-03-22T23:57:57.857" v="2816" actId="1076"/>
          <ac:spMkLst>
            <pc:docMk/>
            <pc:sldMk cId="338124706" sldId="303"/>
            <ac:spMk id="12" creationId="{C9BD118A-9CAC-174B-ABE6-671EE134CFBB}"/>
          </ac:spMkLst>
        </pc:spChg>
        <pc:spChg chg="add mod">
          <ac:chgData name="TAN Mei Yi [Harrisdale Senior High School]" userId="f9f029c9-d743-4d60-9f2c-e74bdec1ab07" providerId="ADAL" clId="{D5219305-CFE5-4754-B9B2-32BA4D714EFA}" dt="2023-03-22T23:58:04.409" v="2817" actId="1076"/>
          <ac:spMkLst>
            <pc:docMk/>
            <pc:sldMk cId="338124706" sldId="303"/>
            <ac:spMk id="13" creationId="{074DE0C1-9B35-C654-5C11-26AE27FE0287}"/>
          </ac:spMkLst>
        </pc:spChg>
        <pc:spChg chg="add mod">
          <ac:chgData name="TAN Mei Yi [Harrisdale Senior High School]" userId="f9f029c9-d743-4d60-9f2c-e74bdec1ab07" providerId="ADAL" clId="{D5219305-CFE5-4754-B9B2-32BA4D714EFA}" dt="2023-03-22T23:58:26.322" v="2820" actId="1076"/>
          <ac:spMkLst>
            <pc:docMk/>
            <pc:sldMk cId="338124706" sldId="303"/>
            <ac:spMk id="14" creationId="{76D69C4A-A91B-F269-28FD-691D2EBD0E1B}"/>
          </ac:spMkLst>
        </pc:spChg>
        <pc:spChg chg="add mod">
          <ac:chgData name="TAN Mei Yi [Harrisdale Senior High School]" userId="f9f029c9-d743-4d60-9f2c-e74bdec1ab07" providerId="ADAL" clId="{D5219305-CFE5-4754-B9B2-32BA4D714EFA}" dt="2023-03-23T00:06:38.535" v="3012" actId="1076"/>
          <ac:spMkLst>
            <pc:docMk/>
            <pc:sldMk cId="338124706" sldId="303"/>
            <ac:spMk id="15" creationId="{18DA50EB-48E9-B9E9-EBA5-6A8A8BB80053}"/>
          </ac:spMkLst>
        </pc:spChg>
        <pc:spChg chg="add mod">
          <ac:chgData name="TAN Mei Yi [Harrisdale Senior High School]" userId="f9f029c9-d743-4d60-9f2c-e74bdec1ab07" providerId="ADAL" clId="{D5219305-CFE5-4754-B9B2-32BA4D714EFA}" dt="2023-03-23T00:08:05.968" v="3143" actId="208"/>
          <ac:spMkLst>
            <pc:docMk/>
            <pc:sldMk cId="338124706" sldId="303"/>
            <ac:spMk id="16" creationId="{8A75D31D-C7AA-7558-6984-01333618BE00}"/>
          </ac:spMkLst>
        </pc:spChg>
        <pc:graphicFrameChg chg="mod modGraphic">
          <ac:chgData name="TAN Mei Yi [Harrisdale Senior High School]" userId="f9f029c9-d743-4d60-9f2c-e74bdec1ab07" providerId="ADAL" clId="{D5219305-CFE5-4754-B9B2-32BA4D714EFA}" dt="2023-03-22T12:36:53.317" v="1867" actId="1076"/>
          <ac:graphicFrameMkLst>
            <pc:docMk/>
            <pc:sldMk cId="338124706" sldId="303"/>
            <ac:graphicFrameMk id="2" creationId="{00000000-0000-0000-0000-000000000000}"/>
          </ac:graphicFrameMkLst>
        </pc:graphicFrameChg>
        <pc:picChg chg="add del mod">
          <ac:chgData name="TAN Mei Yi [Harrisdale Senior High School]" userId="f9f029c9-d743-4d60-9f2c-e74bdec1ab07" providerId="ADAL" clId="{D5219305-CFE5-4754-B9B2-32BA4D714EFA}" dt="2023-03-22T12:36:54.513" v="1868" actId="478"/>
          <ac:picMkLst>
            <pc:docMk/>
            <pc:sldMk cId="338124706" sldId="303"/>
            <ac:picMk id="7" creationId="{FC4C658C-2451-1928-9324-265A7B9FCF00}"/>
          </ac:picMkLst>
        </pc:picChg>
        <pc:picChg chg="add del mod">
          <ac:chgData name="TAN Mei Yi [Harrisdale Senior High School]" userId="f9f029c9-d743-4d60-9f2c-e74bdec1ab07" providerId="ADAL" clId="{D5219305-CFE5-4754-B9B2-32BA4D714EFA}" dt="2023-03-23T00:06:34.912" v="3011" actId="478"/>
          <ac:picMkLst>
            <pc:docMk/>
            <pc:sldMk cId="338124706" sldId="303"/>
            <ac:picMk id="9" creationId="{93A7F2C2-F7F4-3C58-B11B-9800CA8A93B6}"/>
          </ac:picMkLst>
        </pc:picChg>
        <pc:picChg chg="add del mod">
          <ac:chgData name="TAN Mei Yi [Harrisdale Senior High School]" userId="f9f029c9-d743-4d60-9f2c-e74bdec1ab07" providerId="ADAL" clId="{D5219305-CFE5-4754-B9B2-32BA4D714EFA}" dt="2023-03-22T12:56:07.319" v="2605" actId="478"/>
          <ac:picMkLst>
            <pc:docMk/>
            <pc:sldMk cId="338124706" sldId="303"/>
            <ac:picMk id="11" creationId="{CBC7A2E2-306D-5379-A442-8E8C773ACE32}"/>
          </ac:picMkLst>
        </pc:picChg>
        <pc:picChg chg="add del mod">
          <ac:chgData name="TAN Mei Yi [Harrisdale Senior High School]" userId="f9f029c9-d743-4d60-9f2c-e74bdec1ab07" providerId="ADAL" clId="{D5219305-CFE5-4754-B9B2-32BA4D714EFA}" dt="2023-03-23T00:08:09.119" v="3144" actId="478"/>
          <ac:picMkLst>
            <pc:docMk/>
            <pc:sldMk cId="338124706" sldId="303"/>
            <ac:picMk id="17" creationId="{C62D8174-1CBA-EE33-2789-565921BC7577}"/>
          </ac:picMkLst>
        </pc:picChg>
      </pc:sldChg>
      <pc:sldChg chg="addSp delSp modSp add mod modAnim">
        <pc:chgData name="TAN Mei Yi [Harrisdale Senior High School]" userId="f9f029c9-d743-4d60-9f2c-e74bdec1ab07" providerId="ADAL" clId="{D5219305-CFE5-4754-B9B2-32BA4D714EFA}" dt="2023-03-23T00:10:55.283" v="3299" actId="1076"/>
        <pc:sldMkLst>
          <pc:docMk/>
          <pc:sldMk cId="1374517155" sldId="304"/>
        </pc:sldMkLst>
        <pc:spChg chg="add mod">
          <ac:chgData name="TAN Mei Yi [Harrisdale Senior High School]" userId="f9f029c9-d743-4d60-9f2c-e74bdec1ab07" providerId="ADAL" clId="{D5219305-CFE5-4754-B9B2-32BA4D714EFA}" dt="2023-03-23T00:08:53.298" v="3157" actId="14100"/>
          <ac:spMkLst>
            <pc:docMk/>
            <pc:sldMk cId="1374517155" sldId="304"/>
            <ac:spMk id="2" creationId="{134B4BA8-49A8-F758-D880-550DD389FC9B}"/>
          </ac:spMkLst>
        </pc:spChg>
        <pc:spChg chg="mod">
          <ac:chgData name="TAN Mei Yi [Harrisdale Senior High School]" userId="f9f029c9-d743-4d60-9f2c-e74bdec1ab07" providerId="ADAL" clId="{D5219305-CFE5-4754-B9B2-32BA4D714EFA}" dt="2023-03-22T12:39:00.697" v="1917" actId="27636"/>
          <ac:spMkLst>
            <pc:docMk/>
            <pc:sldMk cId="1374517155" sldId="304"/>
            <ac:spMk id="3" creationId="{00000000-0000-0000-0000-000000000000}"/>
          </ac:spMkLst>
        </pc:spChg>
        <pc:spChg chg="add mod">
          <ac:chgData name="TAN Mei Yi [Harrisdale Senior High School]" userId="f9f029c9-d743-4d60-9f2c-e74bdec1ab07" providerId="ADAL" clId="{D5219305-CFE5-4754-B9B2-32BA4D714EFA}" dt="2023-03-23T00:09:11.735" v="3170" actId="1076"/>
          <ac:spMkLst>
            <pc:docMk/>
            <pc:sldMk cId="1374517155" sldId="304"/>
            <ac:spMk id="5" creationId="{B8EAEE3C-71EB-8FFC-F116-F4C175078620}"/>
          </ac:spMkLst>
        </pc:spChg>
        <pc:spChg chg="add del">
          <ac:chgData name="TAN Mei Yi [Harrisdale Senior High School]" userId="f9f029c9-d743-4d60-9f2c-e74bdec1ab07" providerId="ADAL" clId="{D5219305-CFE5-4754-B9B2-32BA4D714EFA}" dt="2023-03-22T12:37:56.118" v="1873"/>
          <ac:spMkLst>
            <pc:docMk/>
            <pc:sldMk cId="1374517155" sldId="304"/>
            <ac:spMk id="5" creationId="{E7C39580-83A7-0178-E830-47C81308757D}"/>
          </ac:spMkLst>
        </pc:spChg>
        <pc:spChg chg="add mod">
          <ac:chgData name="TAN Mei Yi [Harrisdale Senior High School]" userId="f9f029c9-d743-4d60-9f2c-e74bdec1ab07" providerId="ADAL" clId="{D5219305-CFE5-4754-B9B2-32BA4D714EFA}" dt="2023-03-23T00:09:59.692" v="3245" actId="20577"/>
          <ac:spMkLst>
            <pc:docMk/>
            <pc:sldMk cId="1374517155" sldId="304"/>
            <ac:spMk id="6" creationId="{047F452C-B4E8-9208-720B-F87690A86578}"/>
          </ac:spMkLst>
        </pc:spChg>
        <pc:spChg chg="add mod">
          <ac:chgData name="TAN Mei Yi [Harrisdale Senior High School]" userId="f9f029c9-d743-4d60-9f2c-e74bdec1ab07" providerId="ADAL" clId="{D5219305-CFE5-4754-B9B2-32BA4D714EFA}" dt="2023-03-23T00:10:03.213" v="3246" actId="1076"/>
          <ac:spMkLst>
            <pc:docMk/>
            <pc:sldMk cId="1374517155" sldId="304"/>
            <ac:spMk id="8" creationId="{203F1F48-49AE-2E1D-F79A-CD79E0E158F8}"/>
          </ac:spMkLst>
        </pc:spChg>
        <pc:spChg chg="add mod">
          <ac:chgData name="TAN Mei Yi [Harrisdale Senior High School]" userId="f9f029c9-d743-4d60-9f2c-e74bdec1ab07" providerId="ADAL" clId="{D5219305-CFE5-4754-B9B2-32BA4D714EFA}" dt="2023-03-23T00:10:40.546" v="3286" actId="14100"/>
          <ac:spMkLst>
            <pc:docMk/>
            <pc:sldMk cId="1374517155" sldId="304"/>
            <ac:spMk id="9" creationId="{0E9BE0EC-D9AB-FD01-CCD2-D198D6E42F14}"/>
          </ac:spMkLst>
        </pc:spChg>
        <pc:spChg chg="add mod">
          <ac:chgData name="TAN Mei Yi [Harrisdale Senior High School]" userId="f9f029c9-d743-4d60-9f2c-e74bdec1ab07" providerId="ADAL" clId="{D5219305-CFE5-4754-B9B2-32BA4D714EFA}" dt="2023-03-23T00:10:55.283" v="3299" actId="1076"/>
          <ac:spMkLst>
            <pc:docMk/>
            <pc:sldMk cId="1374517155" sldId="304"/>
            <ac:spMk id="10" creationId="{EA69B4FB-6676-51E3-D94D-ABBC11AA8978}"/>
          </ac:spMkLst>
        </pc:spChg>
        <pc:graphicFrameChg chg="del">
          <ac:chgData name="TAN Mei Yi [Harrisdale Senior High School]" userId="f9f029c9-d743-4d60-9f2c-e74bdec1ab07" providerId="ADAL" clId="{D5219305-CFE5-4754-B9B2-32BA4D714EFA}" dt="2023-03-22T12:38:17.149" v="1894" actId="478"/>
          <ac:graphicFrameMkLst>
            <pc:docMk/>
            <pc:sldMk cId="1374517155" sldId="304"/>
            <ac:graphicFrameMk id="2" creationId="{00000000-0000-0000-0000-000000000000}"/>
          </ac:graphicFrameMkLst>
        </pc:graphicFrameChg>
        <pc:picChg chg="add del">
          <ac:chgData name="TAN Mei Yi [Harrisdale Senior High School]" userId="f9f029c9-d743-4d60-9f2c-e74bdec1ab07" providerId="ADAL" clId="{D5219305-CFE5-4754-B9B2-32BA4D714EFA}" dt="2023-03-23T00:10:52.622" v="3298" actId="478"/>
          <ac:picMkLst>
            <pc:docMk/>
            <pc:sldMk cId="1374517155" sldId="304"/>
            <ac:picMk id="7" creationId="{35F0FE6A-11A7-F930-2656-469D565E1269}"/>
          </ac:picMkLst>
        </pc:picChg>
        <pc:picChg chg="del">
          <ac:chgData name="TAN Mei Yi [Harrisdale Senior High School]" userId="f9f029c9-d743-4d60-9f2c-e74bdec1ab07" providerId="ADAL" clId="{D5219305-CFE5-4754-B9B2-32BA4D714EFA}" dt="2023-03-22T12:37:15.761" v="1871" actId="478"/>
          <ac:picMkLst>
            <pc:docMk/>
            <pc:sldMk cId="1374517155" sldId="304"/>
            <ac:picMk id="9" creationId="{93A7F2C2-F7F4-3C58-B11B-9800CA8A93B6}"/>
          </ac:picMkLst>
        </pc:picChg>
      </pc:sldChg>
      <pc:sldChg chg="addSp delSp modSp add mod delAnim modAnim">
        <pc:chgData name="TAN Mei Yi [Harrisdale Senior High School]" userId="f9f029c9-d743-4d60-9f2c-e74bdec1ab07" providerId="ADAL" clId="{D5219305-CFE5-4754-B9B2-32BA4D714EFA}" dt="2023-03-22T12:50:35.581" v="2302" actId="478"/>
        <pc:sldMkLst>
          <pc:docMk/>
          <pc:sldMk cId="1605016054" sldId="305"/>
        </pc:sldMkLst>
        <pc:spChg chg="del mod">
          <ac:chgData name="TAN Mei Yi [Harrisdale Senior High School]" userId="f9f029c9-d743-4d60-9f2c-e74bdec1ab07" providerId="ADAL" clId="{D5219305-CFE5-4754-B9B2-32BA4D714EFA}" dt="2023-03-22T12:44:34.709" v="1950" actId="478"/>
          <ac:spMkLst>
            <pc:docMk/>
            <pc:sldMk cId="1605016054" sldId="305"/>
            <ac:spMk id="3" creationId="{1FED8B6B-AFA6-4AC1-939B-07D11BAE8425}"/>
          </ac:spMkLst>
        </pc:spChg>
        <pc:spChg chg="mod">
          <ac:chgData name="TAN Mei Yi [Harrisdale Senior High School]" userId="f9f029c9-d743-4d60-9f2c-e74bdec1ab07" providerId="ADAL" clId="{D5219305-CFE5-4754-B9B2-32BA4D714EFA}" dt="2023-03-22T12:44:05.498" v="1948" actId="5793"/>
          <ac:spMkLst>
            <pc:docMk/>
            <pc:sldMk cId="1605016054" sldId="305"/>
            <ac:spMk id="4" creationId="{3910AA0E-4B77-4881-A226-2581A07809C5}"/>
          </ac:spMkLst>
        </pc:spChg>
        <pc:spChg chg="del">
          <ac:chgData name="TAN Mei Yi [Harrisdale Senior High School]" userId="f9f029c9-d743-4d60-9f2c-e74bdec1ab07" providerId="ADAL" clId="{D5219305-CFE5-4754-B9B2-32BA4D714EFA}" dt="2023-03-22T12:44:34.709" v="1950" actId="478"/>
          <ac:spMkLst>
            <pc:docMk/>
            <pc:sldMk cId="1605016054" sldId="305"/>
            <ac:spMk id="7" creationId="{7CC7CFB4-F4B4-44A3-A81D-CA58627AB26F}"/>
          </ac:spMkLst>
        </pc:spChg>
        <pc:spChg chg="add del mod">
          <ac:chgData name="TAN Mei Yi [Harrisdale Senior High School]" userId="f9f029c9-d743-4d60-9f2c-e74bdec1ab07" providerId="ADAL" clId="{D5219305-CFE5-4754-B9B2-32BA4D714EFA}" dt="2023-03-22T12:44:37.059" v="1951" actId="478"/>
          <ac:spMkLst>
            <pc:docMk/>
            <pc:sldMk cId="1605016054" sldId="305"/>
            <ac:spMk id="14" creationId="{20A62CDC-4962-2CA5-97DA-FD88C68351F9}"/>
          </ac:spMkLst>
        </pc:spChg>
        <pc:spChg chg="add mod">
          <ac:chgData name="TAN Mei Yi [Harrisdale Senior High School]" userId="f9f029c9-d743-4d60-9f2c-e74bdec1ab07" providerId="ADAL" clId="{D5219305-CFE5-4754-B9B2-32BA4D714EFA}" dt="2023-03-22T12:45:49.750" v="2048" actId="20577"/>
          <ac:spMkLst>
            <pc:docMk/>
            <pc:sldMk cId="1605016054" sldId="305"/>
            <ac:spMk id="15" creationId="{0B3795EF-B90B-E265-90EA-76F974510EA7}"/>
          </ac:spMkLst>
        </pc:spChg>
        <pc:spChg chg="add mod">
          <ac:chgData name="TAN Mei Yi [Harrisdale Senior High School]" userId="f9f029c9-d743-4d60-9f2c-e74bdec1ab07" providerId="ADAL" clId="{D5219305-CFE5-4754-B9B2-32BA4D714EFA}" dt="2023-03-22T12:46:10.738" v="2081" actId="1076"/>
          <ac:spMkLst>
            <pc:docMk/>
            <pc:sldMk cId="1605016054" sldId="305"/>
            <ac:spMk id="16" creationId="{04AC7625-E2E7-0EF3-067A-3C1C030C107E}"/>
          </ac:spMkLst>
        </pc:spChg>
        <pc:spChg chg="add mod">
          <ac:chgData name="TAN Mei Yi [Harrisdale Senior High School]" userId="f9f029c9-d743-4d60-9f2c-e74bdec1ab07" providerId="ADAL" clId="{D5219305-CFE5-4754-B9B2-32BA4D714EFA}" dt="2023-03-22T12:47:36.779" v="2192" actId="1076"/>
          <ac:spMkLst>
            <pc:docMk/>
            <pc:sldMk cId="1605016054" sldId="305"/>
            <ac:spMk id="17" creationId="{3FD3F07E-05C1-EE3F-40D8-470B75F6E864}"/>
          </ac:spMkLst>
        </pc:spChg>
        <pc:spChg chg="add mod">
          <ac:chgData name="TAN Mei Yi [Harrisdale Senior High School]" userId="f9f029c9-d743-4d60-9f2c-e74bdec1ab07" providerId="ADAL" clId="{D5219305-CFE5-4754-B9B2-32BA4D714EFA}" dt="2023-03-22T12:50:09.618" v="2279" actId="1076"/>
          <ac:spMkLst>
            <pc:docMk/>
            <pc:sldMk cId="1605016054" sldId="305"/>
            <ac:spMk id="18" creationId="{C9918BA3-A82B-8055-4A12-1C121F352C77}"/>
          </ac:spMkLst>
        </pc:spChg>
        <pc:spChg chg="add mod">
          <ac:chgData name="TAN Mei Yi [Harrisdale Senior High School]" userId="f9f029c9-d743-4d60-9f2c-e74bdec1ab07" providerId="ADAL" clId="{D5219305-CFE5-4754-B9B2-32BA4D714EFA}" dt="2023-03-22T12:50:04.725" v="2278" actId="1076"/>
          <ac:spMkLst>
            <pc:docMk/>
            <pc:sldMk cId="1605016054" sldId="305"/>
            <ac:spMk id="19" creationId="{56144E25-F6F9-7F19-A81D-74AC4473734D}"/>
          </ac:spMkLst>
        </pc:spChg>
        <pc:spChg chg="add mod">
          <ac:chgData name="TAN Mei Yi [Harrisdale Senior High School]" userId="f9f029c9-d743-4d60-9f2c-e74bdec1ab07" providerId="ADAL" clId="{D5219305-CFE5-4754-B9B2-32BA4D714EFA}" dt="2023-03-22T12:50:31.883" v="2299" actId="1076"/>
          <ac:spMkLst>
            <pc:docMk/>
            <pc:sldMk cId="1605016054" sldId="305"/>
            <ac:spMk id="20" creationId="{4B09771C-20B3-B4DB-FF49-7E05FC1D07AB}"/>
          </ac:spMkLst>
        </pc:spChg>
        <pc:picChg chg="del">
          <ac:chgData name="TAN Mei Yi [Harrisdale Senior High School]" userId="f9f029c9-d743-4d60-9f2c-e74bdec1ab07" providerId="ADAL" clId="{D5219305-CFE5-4754-B9B2-32BA4D714EFA}" dt="2023-03-22T12:43:05.609" v="1924" actId="478"/>
          <ac:picMkLst>
            <pc:docMk/>
            <pc:sldMk cId="1605016054" sldId="305"/>
            <ac:picMk id="2" creationId="{75FB75DD-13BC-4A2F-A4B8-CEEE8B07F4FF}"/>
          </ac:picMkLst>
        </pc:picChg>
        <pc:picChg chg="del">
          <ac:chgData name="TAN Mei Yi [Harrisdale Senior High School]" userId="f9f029c9-d743-4d60-9f2c-e74bdec1ab07" providerId="ADAL" clId="{D5219305-CFE5-4754-B9B2-32BA4D714EFA}" dt="2023-03-22T12:43:05.609" v="1924" actId="478"/>
          <ac:picMkLst>
            <pc:docMk/>
            <pc:sldMk cId="1605016054" sldId="305"/>
            <ac:picMk id="6" creationId="{F68AFEA8-4EE7-4094-BDEE-39DCFF280AA5}"/>
          </ac:picMkLst>
        </pc:picChg>
        <pc:picChg chg="add del mod">
          <ac:chgData name="TAN Mei Yi [Harrisdale Senior High School]" userId="f9f029c9-d743-4d60-9f2c-e74bdec1ab07" providerId="ADAL" clId="{D5219305-CFE5-4754-B9B2-32BA4D714EFA}" dt="2023-03-22T12:50:35.581" v="2302" actId="478"/>
          <ac:picMkLst>
            <pc:docMk/>
            <pc:sldMk cId="1605016054" sldId="305"/>
            <ac:picMk id="8" creationId="{402078C2-DCF2-CD98-6A32-90A16E6874BA}"/>
          </ac:picMkLst>
        </pc:picChg>
        <pc:picChg chg="add del mod">
          <ac:chgData name="TAN Mei Yi [Harrisdale Senior High School]" userId="f9f029c9-d743-4d60-9f2c-e74bdec1ab07" providerId="ADAL" clId="{D5219305-CFE5-4754-B9B2-32BA4D714EFA}" dt="2023-03-22T12:50:33.433" v="2300" actId="478"/>
          <ac:picMkLst>
            <pc:docMk/>
            <pc:sldMk cId="1605016054" sldId="305"/>
            <ac:picMk id="10" creationId="{6DDB5138-6B52-E694-1A14-863155DCAC81}"/>
          </ac:picMkLst>
        </pc:picChg>
        <pc:picChg chg="add del mod">
          <ac:chgData name="TAN Mei Yi [Harrisdale Senior High School]" userId="f9f029c9-d743-4d60-9f2c-e74bdec1ab07" providerId="ADAL" clId="{D5219305-CFE5-4754-B9B2-32BA4D714EFA}" dt="2023-03-22T12:46:12.892" v="2082" actId="478"/>
          <ac:picMkLst>
            <pc:docMk/>
            <pc:sldMk cId="1605016054" sldId="305"/>
            <ac:picMk id="12" creationId="{ABD62373-2148-0DC6-4E17-8D99ED43874F}"/>
          </ac:picMkLst>
        </pc:picChg>
      </pc:sldChg>
      <pc:sldChg chg="delSp modSp add del mod">
        <pc:chgData name="TAN Mei Yi [Harrisdale Senior High School]" userId="f9f029c9-d743-4d60-9f2c-e74bdec1ab07" providerId="ADAL" clId="{D5219305-CFE5-4754-B9B2-32BA4D714EFA}" dt="2023-03-23T00:08:10.882" v="3145" actId="47"/>
        <pc:sldMkLst>
          <pc:docMk/>
          <pc:sldMk cId="1293837101" sldId="306"/>
        </pc:sldMkLst>
        <pc:picChg chg="mod">
          <ac:chgData name="TAN Mei Yi [Harrisdale Senior High School]" userId="f9f029c9-d743-4d60-9f2c-e74bdec1ab07" providerId="ADAL" clId="{D5219305-CFE5-4754-B9B2-32BA4D714EFA}" dt="2023-03-23T00:06:23.919" v="3002" actId="1076"/>
          <ac:picMkLst>
            <pc:docMk/>
            <pc:sldMk cId="1293837101" sldId="306"/>
            <ac:picMk id="9" creationId="{93A7F2C2-F7F4-3C58-B11B-9800CA8A93B6}"/>
          </ac:picMkLst>
        </pc:picChg>
        <pc:picChg chg="del">
          <ac:chgData name="TAN Mei Yi [Harrisdale Senior High School]" userId="f9f029c9-d743-4d60-9f2c-e74bdec1ab07" providerId="ADAL" clId="{D5219305-CFE5-4754-B9B2-32BA4D714EFA}" dt="2023-03-23T00:07:32.531" v="3048" actId="21"/>
          <ac:picMkLst>
            <pc:docMk/>
            <pc:sldMk cId="1293837101" sldId="306"/>
            <ac:picMk id="11" creationId="{CBC7A2E2-306D-5379-A442-8E8C773ACE32}"/>
          </ac:picMkLst>
        </pc:picChg>
      </pc:sldChg>
      <pc:sldChg chg="add del">
        <pc:chgData name="TAN Mei Yi [Harrisdale Senior High School]" userId="f9f029c9-d743-4d60-9f2c-e74bdec1ab07" providerId="ADAL" clId="{D5219305-CFE5-4754-B9B2-32BA4D714EFA}" dt="2023-03-22T12:56:08.798" v="2607"/>
        <pc:sldMkLst>
          <pc:docMk/>
          <pc:sldMk cId="1678239323" sldId="307"/>
        </pc:sldMkLst>
      </pc:sldChg>
    </pc:docChg>
  </pc:docChgLst>
  <pc:docChgLst>
    <pc:chgData name="MeiYi TAN" userId="f9f029c9-d743-4d60-9f2c-e74bdec1ab07" providerId="ADAL" clId="{B400698A-0626-41AC-BE53-F57D5A41F51A}"/>
    <pc:docChg chg="undo custSel addSld delSld modSld">
      <pc:chgData name="MeiYi TAN" userId="f9f029c9-d743-4d60-9f2c-e74bdec1ab07" providerId="ADAL" clId="{B400698A-0626-41AC-BE53-F57D5A41F51A}" dt="2023-03-09T07:28:47.013" v="922" actId="20577"/>
      <pc:docMkLst>
        <pc:docMk/>
      </pc:docMkLst>
      <pc:sldChg chg="del">
        <pc:chgData name="MeiYi TAN" userId="f9f029c9-d743-4d60-9f2c-e74bdec1ab07" providerId="ADAL" clId="{B400698A-0626-41AC-BE53-F57D5A41F51A}" dt="2023-03-09T03:55:58.670" v="412" actId="47"/>
        <pc:sldMkLst>
          <pc:docMk/>
          <pc:sldMk cId="2683791084" sldId="257"/>
        </pc:sldMkLst>
      </pc:sldChg>
      <pc:sldChg chg="add del">
        <pc:chgData name="MeiYi TAN" userId="f9f029c9-d743-4d60-9f2c-e74bdec1ab07" providerId="ADAL" clId="{B400698A-0626-41AC-BE53-F57D5A41F51A}" dt="2023-03-09T03:32:33.033" v="1" actId="47"/>
        <pc:sldMkLst>
          <pc:docMk/>
          <pc:sldMk cId="3524783768" sldId="259"/>
        </pc:sldMkLst>
      </pc:sldChg>
      <pc:sldChg chg="del">
        <pc:chgData name="MeiYi TAN" userId="f9f029c9-d743-4d60-9f2c-e74bdec1ab07" providerId="ADAL" clId="{B400698A-0626-41AC-BE53-F57D5A41F51A}" dt="2023-03-09T03:55:58.670" v="412" actId="47"/>
        <pc:sldMkLst>
          <pc:docMk/>
          <pc:sldMk cId="3019389779" sldId="260"/>
        </pc:sldMkLst>
      </pc:sldChg>
      <pc:sldChg chg="del">
        <pc:chgData name="MeiYi TAN" userId="f9f029c9-d743-4d60-9f2c-e74bdec1ab07" providerId="ADAL" clId="{B400698A-0626-41AC-BE53-F57D5A41F51A}" dt="2023-03-09T03:55:58.670" v="412" actId="47"/>
        <pc:sldMkLst>
          <pc:docMk/>
          <pc:sldMk cId="4102982934" sldId="261"/>
        </pc:sldMkLst>
      </pc:sldChg>
      <pc:sldChg chg="modSp modAnim">
        <pc:chgData name="MeiYi TAN" userId="f9f029c9-d743-4d60-9f2c-e74bdec1ab07" providerId="ADAL" clId="{B400698A-0626-41AC-BE53-F57D5A41F51A}" dt="2023-03-09T03:47:33.533" v="312" actId="6549"/>
        <pc:sldMkLst>
          <pc:docMk/>
          <pc:sldMk cId="314037390" sldId="266"/>
        </pc:sldMkLst>
        <pc:spChg chg="mod">
          <ac:chgData name="MeiYi TAN" userId="f9f029c9-d743-4d60-9f2c-e74bdec1ab07" providerId="ADAL" clId="{B400698A-0626-41AC-BE53-F57D5A41F51A}" dt="2023-03-09T03:47:33.533" v="312" actId="6549"/>
          <ac:spMkLst>
            <pc:docMk/>
            <pc:sldMk cId="314037390" sldId="266"/>
            <ac:spMk id="3" creationId="{00000000-0000-0000-0000-000000000000}"/>
          </ac:spMkLst>
        </pc:spChg>
      </pc:sldChg>
      <pc:sldChg chg="modSp mod">
        <pc:chgData name="MeiYi TAN" userId="f9f029c9-d743-4d60-9f2c-e74bdec1ab07" providerId="ADAL" clId="{B400698A-0626-41AC-BE53-F57D5A41F51A}" dt="2023-03-09T07:28:47.013" v="922" actId="20577"/>
        <pc:sldMkLst>
          <pc:docMk/>
          <pc:sldMk cId="3000480193" sldId="288"/>
        </pc:sldMkLst>
        <pc:spChg chg="mod">
          <ac:chgData name="MeiYi TAN" userId="f9f029c9-d743-4d60-9f2c-e74bdec1ab07" providerId="ADAL" clId="{B400698A-0626-41AC-BE53-F57D5A41F51A}" dt="2023-03-09T07:28:47.013" v="922" actId="20577"/>
          <ac:spMkLst>
            <pc:docMk/>
            <pc:sldMk cId="3000480193" sldId="288"/>
            <ac:spMk id="5" creationId="{00000000-0000-0000-0000-000000000000}"/>
          </ac:spMkLst>
        </pc:spChg>
      </pc:sldChg>
      <pc:sldChg chg="addSp delSp modSp mod delAnim modAnim">
        <pc:chgData name="MeiYi TAN" userId="f9f029c9-d743-4d60-9f2c-e74bdec1ab07" providerId="ADAL" clId="{B400698A-0626-41AC-BE53-F57D5A41F51A}" dt="2023-03-09T03:55:23.485" v="411" actId="20577"/>
        <pc:sldMkLst>
          <pc:docMk/>
          <pc:sldMk cId="1941661573" sldId="295"/>
        </pc:sldMkLst>
        <pc:spChg chg="mod">
          <ac:chgData name="MeiYi TAN" userId="f9f029c9-d743-4d60-9f2c-e74bdec1ab07" providerId="ADAL" clId="{B400698A-0626-41AC-BE53-F57D5A41F51A}" dt="2023-03-09T03:43:42.541" v="258" actId="1076"/>
          <ac:spMkLst>
            <pc:docMk/>
            <pc:sldMk cId="1941661573" sldId="295"/>
            <ac:spMk id="2" creationId="{4321536B-C668-1A21-E495-390986A5A864}"/>
          </ac:spMkLst>
        </pc:spChg>
        <pc:spChg chg="del">
          <ac:chgData name="MeiYi TAN" userId="f9f029c9-d743-4d60-9f2c-e74bdec1ab07" providerId="ADAL" clId="{B400698A-0626-41AC-BE53-F57D5A41F51A}" dt="2023-03-09T03:43:31.579" v="254" actId="478"/>
          <ac:spMkLst>
            <pc:docMk/>
            <pc:sldMk cId="1941661573" sldId="295"/>
            <ac:spMk id="3" creationId="{DD2FC8A3-2349-992B-F8F4-EF1E6B4793D7}"/>
          </ac:spMkLst>
        </pc:spChg>
        <pc:spChg chg="mod">
          <ac:chgData name="MeiYi TAN" userId="f9f029c9-d743-4d60-9f2c-e74bdec1ab07" providerId="ADAL" clId="{B400698A-0626-41AC-BE53-F57D5A41F51A}" dt="2023-03-09T03:45:18.413" v="271" actId="20577"/>
          <ac:spMkLst>
            <pc:docMk/>
            <pc:sldMk cId="1941661573" sldId="295"/>
            <ac:spMk id="5" creationId="{4A2F2FD7-C7C4-4519-81DC-FB386E3E2427}"/>
          </ac:spMkLst>
        </pc:spChg>
        <pc:spChg chg="mod">
          <ac:chgData name="MeiYi TAN" userId="f9f029c9-d743-4d60-9f2c-e74bdec1ab07" providerId="ADAL" clId="{B400698A-0626-41AC-BE53-F57D5A41F51A}" dt="2023-03-09T03:43:44.857" v="259" actId="1076"/>
          <ac:spMkLst>
            <pc:docMk/>
            <pc:sldMk cId="1941661573" sldId="295"/>
            <ac:spMk id="6" creationId="{CA6ED532-339A-4640-9086-94C725EECA07}"/>
          </ac:spMkLst>
        </pc:spChg>
        <pc:spChg chg="del">
          <ac:chgData name="MeiYi TAN" userId="f9f029c9-d743-4d60-9f2c-e74bdec1ab07" providerId="ADAL" clId="{B400698A-0626-41AC-BE53-F57D5A41F51A}" dt="2023-03-09T03:43:31.579" v="254" actId="478"/>
          <ac:spMkLst>
            <pc:docMk/>
            <pc:sldMk cId="1941661573" sldId="295"/>
            <ac:spMk id="7" creationId="{DE545977-54A1-3404-5E44-661583C6B90D}"/>
          </ac:spMkLst>
        </pc:spChg>
        <pc:spChg chg="del">
          <ac:chgData name="MeiYi TAN" userId="f9f029c9-d743-4d60-9f2c-e74bdec1ab07" providerId="ADAL" clId="{B400698A-0626-41AC-BE53-F57D5A41F51A}" dt="2023-03-09T03:43:31.579" v="254" actId="478"/>
          <ac:spMkLst>
            <pc:docMk/>
            <pc:sldMk cId="1941661573" sldId="295"/>
            <ac:spMk id="8" creationId="{42F71555-C829-70D0-DC57-EA1EED61977F}"/>
          </ac:spMkLst>
        </pc:spChg>
        <pc:spChg chg="del">
          <ac:chgData name="MeiYi TAN" userId="f9f029c9-d743-4d60-9f2c-e74bdec1ab07" providerId="ADAL" clId="{B400698A-0626-41AC-BE53-F57D5A41F51A}" dt="2023-03-09T03:35:08.145" v="187" actId="478"/>
          <ac:spMkLst>
            <pc:docMk/>
            <pc:sldMk cId="1941661573" sldId="295"/>
            <ac:spMk id="9" creationId="{F2FB7520-1471-F013-9F56-CD069C9E4409}"/>
          </ac:spMkLst>
        </pc:spChg>
        <pc:spChg chg="del">
          <ac:chgData name="MeiYi TAN" userId="f9f029c9-d743-4d60-9f2c-e74bdec1ab07" providerId="ADAL" clId="{B400698A-0626-41AC-BE53-F57D5A41F51A}" dt="2023-03-09T03:35:08.145" v="187" actId="478"/>
          <ac:spMkLst>
            <pc:docMk/>
            <pc:sldMk cId="1941661573" sldId="295"/>
            <ac:spMk id="10" creationId="{D0857F26-874C-E317-C687-37BC926D04A4}"/>
          </ac:spMkLst>
        </pc:spChg>
        <pc:spChg chg="del">
          <ac:chgData name="MeiYi TAN" userId="f9f029c9-d743-4d60-9f2c-e74bdec1ab07" providerId="ADAL" clId="{B400698A-0626-41AC-BE53-F57D5A41F51A}" dt="2023-03-09T03:35:08.145" v="187" actId="478"/>
          <ac:spMkLst>
            <pc:docMk/>
            <pc:sldMk cId="1941661573" sldId="295"/>
            <ac:spMk id="11" creationId="{4DFFCFCF-E58C-D232-BC03-5AC4A4A385FC}"/>
          </ac:spMkLst>
        </pc:spChg>
        <pc:spChg chg="del">
          <ac:chgData name="MeiYi TAN" userId="f9f029c9-d743-4d60-9f2c-e74bdec1ab07" providerId="ADAL" clId="{B400698A-0626-41AC-BE53-F57D5A41F51A}" dt="2023-03-09T03:35:08.145" v="187" actId="478"/>
          <ac:spMkLst>
            <pc:docMk/>
            <pc:sldMk cId="1941661573" sldId="295"/>
            <ac:spMk id="12" creationId="{CEC5041B-D6CE-7038-B05F-1E7C0EBB757C}"/>
          </ac:spMkLst>
        </pc:spChg>
        <pc:spChg chg="del">
          <ac:chgData name="MeiYi TAN" userId="f9f029c9-d743-4d60-9f2c-e74bdec1ab07" providerId="ADAL" clId="{B400698A-0626-41AC-BE53-F57D5A41F51A}" dt="2023-03-09T03:35:08.145" v="187" actId="478"/>
          <ac:spMkLst>
            <pc:docMk/>
            <pc:sldMk cId="1941661573" sldId="295"/>
            <ac:spMk id="13" creationId="{2A7CE27F-75A2-ED76-461D-86066867D7A6}"/>
          </ac:spMkLst>
        </pc:spChg>
        <pc:spChg chg="del">
          <ac:chgData name="MeiYi TAN" userId="f9f029c9-d743-4d60-9f2c-e74bdec1ab07" providerId="ADAL" clId="{B400698A-0626-41AC-BE53-F57D5A41F51A}" dt="2023-03-09T03:35:08.145" v="187" actId="478"/>
          <ac:spMkLst>
            <pc:docMk/>
            <pc:sldMk cId="1941661573" sldId="295"/>
            <ac:spMk id="14" creationId="{1416E678-6943-FFDC-3B9D-40B919EE4513}"/>
          </ac:spMkLst>
        </pc:spChg>
        <pc:spChg chg="add mod">
          <ac:chgData name="MeiYi TAN" userId="f9f029c9-d743-4d60-9f2c-e74bdec1ab07" providerId="ADAL" clId="{B400698A-0626-41AC-BE53-F57D5A41F51A}" dt="2023-03-09T03:51:16.932" v="388" actId="20577"/>
          <ac:spMkLst>
            <pc:docMk/>
            <pc:sldMk cId="1941661573" sldId="295"/>
            <ac:spMk id="25" creationId="{4A1D5A6F-8119-3EB2-564E-0934F0CC71CD}"/>
          </ac:spMkLst>
        </pc:spChg>
        <pc:spChg chg="add del mod">
          <ac:chgData name="MeiYi TAN" userId="f9f029c9-d743-4d60-9f2c-e74bdec1ab07" providerId="ADAL" clId="{B400698A-0626-41AC-BE53-F57D5A41F51A}" dt="2023-03-09T03:48:53.739" v="320" actId="478"/>
          <ac:spMkLst>
            <pc:docMk/>
            <pc:sldMk cId="1941661573" sldId="295"/>
            <ac:spMk id="26" creationId="{0DA9A90F-5D55-C1C2-9680-4E456C56D54C}"/>
          </ac:spMkLst>
        </pc:spChg>
        <pc:spChg chg="add mod">
          <ac:chgData name="MeiYi TAN" userId="f9f029c9-d743-4d60-9f2c-e74bdec1ab07" providerId="ADAL" clId="{B400698A-0626-41AC-BE53-F57D5A41F51A}" dt="2023-03-09T03:51:21.989" v="389" actId="1076"/>
          <ac:spMkLst>
            <pc:docMk/>
            <pc:sldMk cId="1941661573" sldId="295"/>
            <ac:spMk id="27" creationId="{2BB1C1A9-E345-9A4D-B313-CA9C0411BD98}"/>
          </ac:spMkLst>
        </pc:spChg>
        <pc:spChg chg="add mod">
          <ac:chgData name="MeiYi TAN" userId="f9f029c9-d743-4d60-9f2c-e74bdec1ab07" providerId="ADAL" clId="{B400698A-0626-41AC-BE53-F57D5A41F51A}" dt="2023-03-09T03:51:00.090" v="384" actId="20577"/>
          <ac:spMkLst>
            <pc:docMk/>
            <pc:sldMk cId="1941661573" sldId="295"/>
            <ac:spMk id="28" creationId="{7AA57CA2-E5C1-C7EE-C2E7-6F4E296399E5}"/>
          </ac:spMkLst>
        </pc:spChg>
        <pc:spChg chg="add mod">
          <ac:chgData name="MeiYi TAN" userId="f9f029c9-d743-4d60-9f2c-e74bdec1ab07" providerId="ADAL" clId="{B400698A-0626-41AC-BE53-F57D5A41F51A}" dt="2023-03-09T03:52:02.505" v="406" actId="20577"/>
          <ac:spMkLst>
            <pc:docMk/>
            <pc:sldMk cId="1941661573" sldId="295"/>
            <ac:spMk id="29" creationId="{5558A326-1553-DA2E-20B0-C48A2D43A2E2}"/>
          </ac:spMkLst>
        </pc:spChg>
        <pc:spChg chg="add mod">
          <ac:chgData name="MeiYi TAN" userId="f9f029c9-d743-4d60-9f2c-e74bdec1ab07" providerId="ADAL" clId="{B400698A-0626-41AC-BE53-F57D5A41F51A}" dt="2023-03-09T03:55:23.485" v="411" actId="20577"/>
          <ac:spMkLst>
            <pc:docMk/>
            <pc:sldMk cId="1941661573" sldId="295"/>
            <ac:spMk id="30" creationId="{94C8E19C-911B-0E6B-083B-FEED36F318FB}"/>
          </ac:spMkLst>
        </pc:spChg>
        <pc:picChg chg="add del">
          <ac:chgData name="MeiYi TAN" userId="f9f029c9-d743-4d60-9f2c-e74bdec1ab07" providerId="ADAL" clId="{B400698A-0626-41AC-BE53-F57D5A41F51A}" dt="2023-03-09T03:36:38.876" v="189" actId="22"/>
          <ac:picMkLst>
            <pc:docMk/>
            <pc:sldMk cId="1941661573" sldId="295"/>
            <ac:picMk id="16" creationId="{7CD7F6F5-2607-8FA5-48D1-478AA00C327F}"/>
          </ac:picMkLst>
        </pc:picChg>
        <pc:picChg chg="add mod">
          <ac:chgData name="MeiYi TAN" userId="f9f029c9-d743-4d60-9f2c-e74bdec1ab07" providerId="ADAL" clId="{B400698A-0626-41AC-BE53-F57D5A41F51A}" dt="2023-03-09T03:43:46.002" v="260" actId="1076"/>
          <ac:picMkLst>
            <pc:docMk/>
            <pc:sldMk cId="1941661573" sldId="295"/>
            <ac:picMk id="18" creationId="{66511BBE-9DE4-7DA2-2AA3-5AEB5F7F157F}"/>
          </ac:picMkLst>
        </pc:picChg>
        <pc:picChg chg="add del mod">
          <ac:chgData name="MeiYi TAN" userId="f9f029c9-d743-4d60-9f2c-e74bdec1ab07" providerId="ADAL" clId="{B400698A-0626-41AC-BE53-F57D5A41F51A}" dt="2023-03-09T03:41:31.610" v="251" actId="478"/>
          <ac:picMkLst>
            <pc:docMk/>
            <pc:sldMk cId="1941661573" sldId="295"/>
            <ac:picMk id="19" creationId="{7ECA682E-15EB-A76B-7D18-94D09E77C487}"/>
          </ac:picMkLst>
        </pc:picChg>
        <pc:picChg chg="add mod">
          <ac:chgData name="MeiYi TAN" userId="f9f029c9-d743-4d60-9f2c-e74bdec1ab07" providerId="ADAL" clId="{B400698A-0626-41AC-BE53-F57D5A41F51A}" dt="2023-03-09T03:43:39.871" v="257" actId="1076"/>
          <ac:picMkLst>
            <pc:docMk/>
            <pc:sldMk cId="1941661573" sldId="295"/>
            <ac:picMk id="20" creationId="{70997540-4202-3F70-C2B4-BDA42EAC3FA5}"/>
          </ac:picMkLst>
        </pc:picChg>
        <pc:picChg chg="add del mod">
          <ac:chgData name="MeiYi TAN" userId="f9f029c9-d743-4d60-9f2c-e74bdec1ab07" providerId="ADAL" clId="{B400698A-0626-41AC-BE53-F57D5A41F51A}" dt="2023-03-09T03:45:20.824" v="272" actId="478"/>
          <ac:picMkLst>
            <pc:docMk/>
            <pc:sldMk cId="1941661573" sldId="295"/>
            <ac:picMk id="22" creationId="{F98AA521-99E9-B62E-10DE-1373572AFB99}"/>
          </ac:picMkLst>
        </pc:picChg>
        <pc:picChg chg="add mod">
          <ac:chgData name="MeiYi TAN" userId="f9f029c9-d743-4d60-9f2c-e74bdec1ab07" providerId="ADAL" clId="{B400698A-0626-41AC-BE53-F57D5A41F51A}" dt="2023-03-09T03:55:17.803" v="407" actId="1076"/>
          <ac:picMkLst>
            <pc:docMk/>
            <pc:sldMk cId="1941661573" sldId="295"/>
            <ac:picMk id="24" creationId="{4E4C078C-D5FE-C53B-9DFE-6BE3BA6BA5B6}"/>
          </ac:picMkLst>
        </pc:picChg>
      </pc:sldChg>
      <pc:sldChg chg="del">
        <pc:chgData name="MeiYi TAN" userId="f9f029c9-d743-4d60-9f2c-e74bdec1ab07" providerId="ADAL" clId="{B400698A-0626-41AC-BE53-F57D5A41F51A}" dt="2023-03-09T03:55:58.670" v="412" actId="47"/>
        <pc:sldMkLst>
          <pc:docMk/>
          <pc:sldMk cId="191237462" sldId="299"/>
        </pc:sldMkLst>
      </pc:sldChg>
      <pc:sldChg chg="del">
        <pc:chgData name="MeiYi TAN" userId="f9f029c9-d743-4d60-9f2c-e74bdec1ab07" providerId="ADAL" clId="{B400698A-0626-41AC-BE53-F57D5A41F51A}" dt="2023-03-09T03:55:58.670" v="412" actId="47"/>
        <pc:sldMkLst>
          <pc:docMk/>
          <pc:sldMk cId="2992472590" sldId="300"/>
        </pc:sldMkLst>
      </pc:sldChg>
      <pc:sldChg chg="del">
        <pc:chgData name="MeiYi TAN" userId="f9f029c9-d743-4d60-9f2c-e74bdec1ab07" providerId="ADAL" clId="{B400698A-0626-41AC-BE53-F57D5A41F51A}" dt="2023-03-09T03:55:58.670" v="412" actId="47"/>
        <pc:sldMkLst>
          <pc:docMk/>
          <pc:sldMk cId="294611452" sldId="301"/>
        </pc:sldMkLst>
      </pc:sldChg>
      <pc:sldChg chg="del">
        <pc:chgData name="MeiYi TAN" userId="f9f029c9-d743-4d60-9f2c-e74bdec1ab07" providerId="ADAL" clId="{B400698A-0626-41AC-BE53-F57D5A41F51A}" dt="2023-03-09T03:55:58.670" v="412" actId="47"/>
        <pc:sldMkLst>
          <pc:docMk/>
          <pc:sldMk cId="2925934215" sldId="302"/>
        </pc:sldMkLst>
      </pc:sldChg>
      <pc:sldChg chg="add del">
        <pc:chgData name="MeiYi TAN" userId="f9f029c9-d743-4d60-9f2c-e74bdec1ab07" providerId="ADAL" clId="{B400698A-0626-41AC-BE53-F57D5A41F51A}" dt="2023-03-09T03:32:33.033" v="1" actId="47"/>
        <pc:sldMkLst>
          <pc:docMk/>
          <pc:sldMk cId="747611421" sldId="307"/>
        </pc:sldMkLst>
      </pc:sldChg>
      <pc:sldChg chg="addSp delSp modSp add mod delAnim modAnim">
        <pc:chgData name="MeiYi TAN" userId="f9f029c9-d743-4d60-9f2c-e74bdec1ab07" providerId="ADAL" clId="{B400698A-0626-41AC-BE53-F57D5A41F51A}" dt="2023-03-09T07:28:09.307" v="905"/>
        <pc:sldMkLst>
          <pc:docMk/>
          <pc:sldMk cId="1339311323" sldId="307"/>
        </pc:sldMkLst>
        <pc:spChg chg="del">
          <ac:chgData name="MeiYi TAN" userId="f9f029c9-d743-4d60-9f2c-e74bdec1ab07" providerId="ADAL" clId="{B400698A-0626-41AC-BE53-F57D5A41F51A}" dt="2023-03-09T03:56:15.750" v="415" actId="478"/>
          <ac:spMkLst>
            <pc:docMk/>
            <pc:sldMk cId="1339311323" sldId="307"/>
            <ac:spMk id="2" creationId="{4321536B-C668-1A21-E495-390986A5A864}"/>
          </ac:spMkLst>
        </pc:spChg>
        <pc:spChg chg="add mod">
          <ac:chgData name="MeiYi TAN" userId="f9f029c9-d743-4d60-9f2c-e74bdec1ab07" providerId="ADAL" clId="{B400698A-0626-41AC-BE53-F57D5A41F51A}" dt="2023-03-09T07:19:32.347" v="753" actId="20577"/>
          <ac:spMkLst>
            <pc:docMk/>
            <pc:sldMk cId="1339311323" sldId="307"/>
            <ac:spMk id="3" creationId="{8C1320CD-302F-4D59-DDFA-05518E31419A}"/>
          </ac:spMkLst>
        </pc:spChg>
        <pc:spChg chg="mod">
          <ac:chgData name="MeiYi TAN" userId="f9f029c9-d743-4d60-9f2c-e74bdec1ab07" providerId="ADAL" clId="{B400698A-0626-41AC-BE53-F57D5A41F51A}" dt="2023-03-09T07:16:33.824" v="665"/>
          <ac:spMkLst>
            <pc:docMk/>
            <pc:sldMk cId="1339311323" sldId="307"/>
            <ac:spMk id="5" creationId="{4A2F2FD7-C7C4-4519-81DC-FB386E3E2427}"/>
          </ac:spMkLst>
        </pc:spChg>
        <pc:spChg chg="del">
          <ac:chgData name="MeiYi TAN" userId="f9f029c9-d743-4d60-9f2c-e74bdec1ab07" providerId="ADAL" clId="{B400698A-0626-41AC-BE53-F57D5A41F51A}" dt="2023-03-09T03:56:15.750" v="415" actId="478"/>
          <ac:spMkLst>
            <pc:docMk/>
            <pc:sldMk cId="1339311323" sldId="307"/>
            <ac:spMk id="6" creationId="{CA6ED532-339A-4640-9086-94C725EECA07}"/>
          </ac:spMkLst>
        </pc:spChg>
        <pc:spChg chg="add mod">
          <ac:chgData name="MeiYi TAN" userId="f9f029c9-d743-4d60-9f2c-e74bdec1ab07" providerId="ADAL" clId="{B400698A-0626-41AC-BE53-F57D5A41F51A}" dt="2023-03-09T07:17:01.544" v="701" actId="1076"/>
          <ac:spMkLst>
            <pc:docMk/>
            <pc:sldMk cId="1339311323" sldId="307"/>
            <ac:spMk id="7" creationId="{1AD4C0A4-3726-C967-6575-7F698A203F15}"/>
          </ac:spMkLst>
        </pc:spChg>
        <pc:spChg chg="add mod">
          <ac:chgData name="MeiYi TAN" userId="f9f029c9-d743-4d60-9f2c-e74bdec1ab07" providerId="ADAL" clId="{B400698A-0626-41AC-BE53-F57D5A41F51A}" dt="2023-03-09T07:17:05.014" v="702" actId="1076"/>
          <ac:spMkLst>
            <pc:docMk/>
            <pc:sldMk cId="1339311323" sldId="307"/>
            <ac:spMk id="8" creationId="{E5746885-1C77-DA68-9FB9-FB233D972FA7}"/>
          </ac:spMkLst>
        </pc:spChg>
        <pc:spChg chg="add mod">
          <ac:chgData name="MeiYi TAN" userId="f9f029c9-d743-4d60-9f2c-e74bdec1ab07" providerId="ADAL" clId="{B400698A-0626-41AC-BE53-F57D5A41F51A}" dt="2023-03-09T07:17:05.014" v="702" actId="1076"/>
          <ac:spMkLst>
            <pc:docMk/>
            <pc:sldMk cId="1339311323" sldId="307"/>
            <ac:spMk id="9" creationId="{C800767E-1EFB-7C9D-E3EC-F5ABB2AD7FB4}"/>
          </ac:spMkLst>
        </pc:spChg>
        <pc:spChg chg="add mod">
          <ac:chgData name="MeiYi TAN" userId="f9f029c9-d743-4d60-9f2c-e74bdec1ab07" providerId="ADAL" clId="{B400698A-0626-41AC-BE53-F57D5A41F51A}" dt="2023-03-09T07:17:05.014" v="702" actId="1076"/>
          <ac:spMkLst>
            <pc:docMk/>
            <pc:sldMk cId="1339311323" sldId="307"/>
            <ac:spMk id="10" creationId="{1424E87B-5B9D-5BEA-613D-F53F998C5CCA}"/>
          </ac:spMkLst>
        </pc:spChg>
        <pc:spChg chg="add del mod">
          <ac:chgData name="MeiYi TAN" userId="f9f029c9-d743-4d60-9f2c-e74bdec1ab07" providerId="ADAL" clId="{B400698A-0626-41AC-BE53-F57D5A41F51A}" dt="2023-03-09T07:16:41.099" v="666" actId="478"/>
          <ac:spMkLst>
            <pc:docMk/>
            <pc:sldMk cId="1339311323" sldId="307"/>
            <ac:spMk id="11" creationId="{A66BAA32-A67D-5C1B-454C-3FF99A314FDC}"/>
          </ac:spMkLst>
        </pc:spChg>
        <pc:spChg chg="del">
          <ac:chgData name="MeiYi TAN" userId="f9f029c9-d743-4d60-9f2c-e74bdec1ab07" providerId="ADAL" clId="{B400698A-0626-41AC-BE53-F57D5A41F51A}" dt="2023-03-09T03:56:15.750" v="415" actId="478"/>
          <ac:spMkLst>
            <pc:docMk/>
            <pc:sldMk cId="1339311323" sldId="307"/>
            <ac:spMk id="25" creationId="{4A1D5A6F-8119-3EB2-564E-0934F0CC71CD}"/>
          </ac:spMkLst>
        </pc:spChg>
        <pc:spChg chg="del">
          <ac:chgData name="MeiYi TAN" userId="f9f029c9-d743-4d60-9f2c-e74bdec1ab07" providerId="ADAL" clId="{B400698A-0626-41AC-BE53-F57D5A41F51A}" dt="2023-03-09T03:56:15.750" v="415" actId="478"/>
          <ac:spMkLst>
            <pc:docMk/>
            <pc:sldMk cId="1339311323" sldId="307"/>
            <ac:spMk id="27" creationId="{2BB1C1A9-E345-9A4D-B313-CA9C0411BD98}"/>
          </ac:spMkLst>
        </pc:spChg>
        <pc:spChg chg="del">
          <ac:chgData name="MeiYi TAN" userId="f9f029c9-d743-4d60-9f2c-e74bdec1ab07" providerId="ADAL" clId="{B400698A-0626-41AC-BE53-F57D5A41F51A}" dt="2023-03-09T03:56:15.750" v="415" actId="478"/>
          <ac:spMkLst>
            <pc:docMk/>
            <pc:sldMk cId="1339311323" sldId="307"/>
            <ac:spMk id="28" creationId="{7AA57CA2-E5C1-C7EE-C2E7-6F4E296399E5}"/>
          </ac:spMkLst>
        </pc:spChg>
        <pc:spChg chg="del">
          <ac:chgData name="MeiYi TAN" userId="f9f029c9-d743-4d60-9f2c-e74bdec1ab07" providerId="ADAL" clId="{B400698A-0626-41AC-BE53-F57D5A41F51A}" dt="2023-03-09T03:56:15.750" v="415" actId="478"/>
          <ac:spMkLst>
            <pc:docMk/>
            <pc:sldMk cId="1339311323" sldId="307"/>
            <ac:spMk id="29" creationId="{5558A326-1553-DA2E-20B0-C48A2D43A2E2}"/>
          </ac:spMkLst>
        </pc:spChg>
        <pc:spChg chg="del">
          <ac:chgData name="MeiYi TAN" userId="f9f029c9-d743-4d60-9f2c-e74bdec1ab07" providerId="ADAL" clId="{B400698A-0626-41AC-BE53-F57D5A41F51A}" dt="2023-03-09T03:56:15.750" v="415" actId="478"/>
          <ac:spMkLst>
            <pc:docMk/>
            <pc:sldMk cId="1339311323" sldId="307"/>
            <ac:spMk id="30" creationId="{94C8E19C-911B-0E6B-083B-FEED36F318FB}"/>
          </ac:spMkLst>
        </pc:spChg>
        <pc:spChg chg="add mod">
          <ac:chgData name="MeiYi TAN" userId="f9f029c9-d743-4d60-9f2c-e74bdec1ab07" providerId="ADAL" clId="{B400698A-0626-41AC-BE53-F57D5A41F51A}" dt="2023-03-09T07:22:36.776" v="849" actId="1076"/>
          <ac:spMkLst>
            <pc:docMk/>
            <pc:sldMk cId="1339311323" sldId="307"/>
            <ac:spMk id="39" creationId="{EDA9781F-DED0-DB37-0EC0-0E745C502E3A}"/>
          </ac:spMkLst>
        </pc:spChg>
        <pc:spChg chg="add mod">
          <ac:chgData name="MeiYi TAN" userId="f9f029c9-d743-4d60-9f2c-e74bdec1ab07" providerId="ADAL" clId="{B400698A-0626-41AC-BE53-F57D5A41F51A}" dt="2023-03-09T07:22:40.763" v="850" actId="1076"/>
          <ac:spMkLst>
            <pc:docMk/>
            <pc:sldMk cId="1339311323" sldId="307"/>
            <ac:spMk id="42" creationId="{22E313E3-7245-2FBC-8F82-EBCF430ABC4E}"/>
          </ac:spMkLst>
        </pc:spChg>
        <pc:spChg chg="add mod">
          <ac:chgData name="MeiYi TAN" userId="f9f029c9-d743-4d60-9f2c-e74bdec1ab07" providerId="ADAL" clId="{B400698A-0626-41AC-BE53-F57D5A41F51A}" dt="2023-03-09T07:22:45.057" v="851" actId="1076"/>
          <ac:spMkLst>
            <pc:docMk/>
            <pc:sldMk cId="1339311323" sldId="307"/>
            <ac:spMk id="43" creationId="{058204B9-9C65-E3D5-CCF4-6612DAAD45AB}"/>
          </ac:spMkLst>
        </pc:spChg>
        <pc:spChg chg="add del mod">
          <ac:chgData name="MeiYi TAN" userId="f9f029c9-d743-4d60-9f2c-e74bdec1ab07" providerId="ADAL" clId="{B400698A-0626-41AC-BE53-F57D5A41F51A}" dt="2023-03-09T07:22:13.749" v="833" actId="478"/>
          <ac:spMkLst>
            <pc:docMk/>
            <pc:sldMk cId="1339311323" sldId="307"/>
            <ac:spMk id="44" creationId="{27FF9CC5-DAC2-23FD-89BC-12210730B717}"/>
          </ac:spMkLst>
        </pc:spChg>
        <pc:spChg chg="add mod">
          <ac:chgData name="MeiYi TAN" userId="f9f029c9-d743-4d60-9f2c-e74bdec1ab07" providerId="ADAL" clId="{B400698A-0626-41AC-BE53-F57D5A41F51A}" dt="2023-03-09T07:22:49.061" v="852" actId="1076"/>
          <ac:spMkLst>
            <pc:docMk/>
            <pc:sldMk cId="1339311323" sldId="307"/>
            <ac:spMk id="45" creationId="{08BD3EA4-E44E-C959-28C9-48213B938FFC}"/>
          </ac:spMkLst>
        </pc:spChg>
        <pc:spChg chg="add mod">
          <ac:chgData name="MeiYi TAN" userId="f9f029c9-d743-4d60-9f2c-e74bdec1ab07" providerId="ADAL" clId="{B400698A-0626-41AC-BE53-F57D5A41F51A}" dt="2023-03-09T07:23:41.375" v="895" actId="20577"/>
          <ac:spMkLst>
            <pc:docMk/>
            <pc:sldMk cId="1339311323" sldId="307"/>
            <ac:spMk id="46" creationId="{5534D830-E4E8-0794-C516-A992FFE69404}"/>
          </ac:spMkLst>
        </pc:spChg>
        <pc:spChg chg="add mod">
          <ac:chgData name="MeiYi TAN" userId="f9f029c9-d743-4d60-9f2c-e74bdec1ab07" providerId="ADAL" clId="{B400698A-0626-41AC-BE53-F57D5A41F51A}" dt="2023-03-09T07:23:57.951" v="899" actId="20577"/>
          <ac:spMkLst>
            <pc:docMk/>
            <pc:sldMk cId="1339311323" sldId="307"/>
            <ac:spMk id="47" creationId="{D25BE818-7B26-70D6-8756-8EDCF59B7A51}"/>
          </ac:spMkLst>
        </pc:spChg>
        <pc:grpChg chg="del mod">
          <ac:chgData name="MeiYi TAN" userId="f9f029c9-d743-4d60-9f2c-e74bdec1ab07" providerId="ADAL" clId="{B400698A-0626-41AC-BE53-F57D5A41F51A}" dt="2023-03-09T07:17:14.126" v="708"/>
          <ac:grpSpMkLst>
            <pc:docMk/>
            <pc:sldMk cId="1339311323" sldId="307"/>
            <ac:grpSpMk id="15" creationId="{B2044CCE-6499-57BF-E92B-70D0B55777EB}"/>
          </ac:grpSpMkLst>
        </pc:grpChg>
        <pc:grpChg chg="del mod">
          <ac:chgData name="MeiYi TAN" userId="f9f029c9-d743-4d60-9f2c-e74bdec1ab07" providerId="ADAL" clId="{B400698A-0626-41AC-BE53-F57D5A41F51A}" dt="2023-03-09T07:17:22.084" v="710"/>
          <ac:grpSpMkLst>
            <pc:docMk/>
            <pc:sldMk cId="1339311323" sldId="307"/>
            <ac:grpSpMk id="17" creationId="{CAE81AD9-CEF6-4C0E-8243-5769B2F52ADA}"/>
          </ac:grpSpMkLst>
        </pc:grpChg>
        <pc:grpChg chg="del mod">
          <ac:chgData name="MeiYi TAN" userId="f9f029c9-d743-4d60-9f2c-e74bdec1ab07" providerId="ADAL" clId="{B400698A-0626-41AC-BE53-F57D5A41F51A}" dt="2023-03-09T07:17:25.636" v="714"/>
          <ac:grpSpMkLst>
            <pc:docMk/>
            <pc:sldMk cId="1339311323" sldId="307"/>
            <ac:grpSpMk id="21" creationId="{3D271150-1C61-3595-3612-9B0D1A928E1C}"/>
          </ac:grpSpMkLst>
        </pc:grpChg>
        <pc:grpChg chg="mod">
          <ac:chgData name="MeiYi TAN" userId="f9f029c9-d743-4d60-9f2c-e74bdec1ab07" providerId="ADAL" clId="{B400698A-0626-41AC-BE53-F57D5A41F51A}" dt="2023-03-09T07:19:22.264" v="747"/>
          <ac:grpSpMkLst>
            <pc:docMk/>
            <pc:sldMk cId="1339311323" sldId="307"/>
            <ac:grpSpMk id="31" creationId="{333534AC-640A-92DB-76E6-4EE7A932A287}"/>
          </ac:grpSpMkLst>
        </pc:grpChg>
        <pc:grpChg chg="mod">
          <ac:chgData name="MeiYi TAN" userId="f9f029c9-d743-4d60-9f2c-e74bdec1ab07" providerId="ADAL" clId="{B400698A-0626-41AC-BE53-F57D5A41F51A}" dt="2023-03-09T07:18:18.690" v="722"/>
          <ac:grpSpMkLst>
            <pc:docMk/>
            <pc:sldMk cId="1339311323" sldId="307"/>
            <ac:grpSpMk id="38" creationId="{D003FC01-64CB-BC76-D329-53B6BFFC0AD4}"/>
          </ac:grpSpMkLst>
        </pc:grpChg>
        <pc:picChg chg="del">
          <ac:chgData name="MeiYi TAN" userId="f9f029c9-d743-4d60-9f2c-e74bdec1ab07" providerId="ADAL" clId="{B400698A-0626-41AC-BE53-F57D5A41F51A}" dt="2023-03-09T03:56:15.750" v="415" actId="478"/>
          <ac:picMkLst>
            <pc:docMk/>
            <pc:sldMk cId="1339311323" sldId="307"/>
            <ac:picMk id="18" creationId="{66511BBE-9DE4-7DA2-2AA3-5AEB5F7F157F}"/>
          </ac:picMkLst>
        </pc:picChg>
        <pc:picChg chg="del">
          <ac:chgData name="MeiYi TAN" userId="f9f029c9-d743-4d60-9f2c-e74bdec1ab07" providerId="ADAL" clId="{B400698A-0626-41AC-BE53-F57D5A41F51A}" dt="2023-03-09T03:56:15.750" v="415" actId="478"/>
          <ac:picMkLst>
            <pc:docMk/>
            <pc:sldMk cId="1339311323" sldId="307"/>
            <ac:picMk id="20" creationId="{70997540-4202-3F70-C2B4-BDA42EAC3FA5}"/>
          </ac:picMkLst>
        </pc:picChg>
        <pc:picChg chg="del">
          <ac:chgData name="MeiYi TAN" userId="f9f029c9-d743-4d60-9f2c-e74bdec1ab07" providerId="ADAL" clId="{B400698A-0626-41AC-BE53-F57D5A41F51A}" dt="2023-03-09T03:56:12.767" v="414" actId="478"/>
          <ac:picMkLst>
            <pc:docMk/>
            <pc:sldMk cId="1339311323" sldId="307"/>
            <ac:picMk id="24" creationId="{4E4C078C-D5FE-C53B-9DFE-6BE3BA6BA5B6}"/>
          </ac:picMkLst>
        </pc:picChg>
        <pc:picChg chg="add del mod">
          <ac:chgData name="MeiYi TAN" userId="f9f029c9-d743-4d60-9f2c-e74bdec1ab07" providerId="ADAL" clId="{B400698A-0626-41AC-BE53-F57D5A41F51A}" dt="2023-03-09T07:26:38.695" v="901" actId="478"/>
          <ac:picMkLst>
            <pc:docMk/>
            <pc:sldMk cId="1339311323" sldId="307"/>
            <ac:picMk id="48" creationId="{8BC25C37-5942-C768-9F0A-88C764A2CC98}"/>
          </ac:picMkLst>
        </pc:picChg>
        <pc:picChg chg="add mod">
          <ac:chgData name="MeiYi TAN" userId="f9f029c9-d743-4d60-9f2c-e74bdec1ab07" providerId="ADAL" clId="{B400698A-0626-41AC-BE53-F57D5A41F51A}" dt="2023-03-09T07:28:04.831" v="903" actId="1076"/>
          <ac:picMkLst>
            <pc:docMk/>
            <pc:sldMk cId="1339311323" sldId="307"/>
            <ac:picMk id="49" creationId="{4505A665-CFB7-EECB-0BAF-8A5A8920CBB0}"/>
          </ac:picMkLst>
        </pc:picChg>
        <pc:inkChg chg="add mod">
          <ac:chgData name="MeiYi TAN" userId="f9f029c9-d743-4d60-9f2c-e74bdec1ab07" providerId="ADAL" clId="{B400698A-0626-41AC-BE53-F57D5A41F51A}" dt="2023-03-09T07:19:22.264" v="747"/>
          <ac:inkMkLst>
            <pc:docMk/>
            <pc:sldMk cId="1339311323" sldId="307"/>
            <ac:inkMk id="12" creationId="{B24A8771-5213-807E-BC10-353F82CEC7F3}"/>
          </ac:inkMkLst>
        </pc:inkChg>
        <pc:inkChg chg="add mod">
          <ac:chgData name="MeiYi TAN" userId="f9f029c9-d743-4d60-9f2c-e74bdec1ab07" providerId="ADAL" clId="{B400698A-0626-41AC-BE53-F57D5A41F51A}" dt="2023-03-09T07:19:22.264" v="747"/>
          <ac:inkMkLst>
            <pc:docMk/>
            <pc:sldMk cId="1339311323" sldId="307"/>
            <ac:inkMk id="13" creationId="{7ED1B46B-568B-A93D-9696-DA502A7AA943}"/>
          </ac:inkMkLst>
        </pc:inkChg>
        <pc:inkChg chg="add mod">
          <ac:chgData name="MeiYi TAN" userId="f9f029c9-d743-4d60-9f2c-e74bdec1ab07" providerId="ADAL" clId="{B400698A-0626-41AC-BE53-F57D5A41F51A}" dt="2023-03-09T07:19:22.264" v="747"/>
          <ac:inkMkLst>
            <pc:docMk/>
            <pc:sldMk cId="1339311323" sldId="307"/>
            <ac:inkMk id="14" creationId="{CB3AA805-5B19-FC09-0B7D-68E915471FBB}"/>
          </ac:inkMkLst>
        </pc:inkChg>
        <pc:inkChg chg="add mod">
          <ac:chgData name="MeiYi TAN" userId="f9f029c9-d743-4d60-9f2c-e74bdec1ab07" providerId="ADAL" clId="{B400698A-0626-41AC-BE53-F57D5A41F51A}" dt="2023-03-09T07:19:22.264" v="747"/>
          <ac:inkMkLst>
            <pc:docMk/>
            <pc:sldMk cId="1339311323" sldId="307"/>
            <ac:inkMk id="16" creationId="{15AC7CA2-D0E6-58DA-4434-F2C1565278FF}"/>
          </ac:inkMkLst>
        </pc:inkChg>
        <pc:inkChg chg="add mod">
          <ac:chgData name="MeiYi TAN" userId="f9f029c9-d743-4d60-9f2c-e74bdec1ab07" providerId="ADAL" clId="{B400698A-0626-41AC-BE53-F57D5A41F51A}" dt="2023-03-09T07:19:22.264" v="747"/>
          <ac:inkMkLst>
            <pc:docMk/>
            <pc:sldMk cId="1339311323" sldId="307"/>
            <ac:inkMk id="19" creationId="{8CD70E2C-43BB-8EA3-C1BB-91C4E3FCAF1B}"/>
          </ac:inkMkLst>
        </pc:inkChg>
        <pc:inkChg chg="add mod">
          <ac:chgData name="MeiYi TAN" userId="f9f029c9-d743-4d60-9f2c-e74bdec1ab07" providerId="ADAL" clId="{B400698A-0626-41AC-BE53-F57D5A41F51A}" dt="2023-03-09T07:19:22.264" v="747"/>
          <ac:inkMkLst>
            <pc:docMk/>
            <pc:sldMk cId="1339311323" sldId="307"/>
            <ac:inkMk id="22" creationId="{79210E85-E0AB-B42E-D004-10E80CAE23E3}"/>
          </ac:inkMkLst>
        </pc:inkChg>
        <pc:inkChg chg="add del mod">
          <ac:chgData name="MeiYi TAN" userId="f9f029c9-d743-4d60-9f2c-e74bdec1ab07" providerId="ADAL" clId="{B400698A-0626-41AC-BE53-F57D5A41F51A}" dt="2023-03-09T07:19:21.668" v="746"/>
          <ac:inkMkLst>
            <pc:docMk/>
            <pc:sldMk cId="1339311323" sldId="307"/>
            <ac:inkMk id="23" creationId="{1BF1267F-47A1-2725-8400-B09C18545F8A}"/>
          </ac:inkMkLst>
        </pc:inkChg>
        <pc:inkChg chg="add del mod">
          <ac:chgData name="MeiYi TAN" userId="f9f029c9-d743-4d60-9f2c-e74bdec1ab07" providerId="ADAL" clId="{B400698A-0626-41AC-BE53-F57D5A41F51A}" dt="2023-03-09T07:19:22.264" v="747"/>
          <ac:inkMkLst>
            <pc:docMk/>
            <pc:sldMk cId="1339311323" sldId="307"/>
            <ac:inkMk id="26" creationId="{DA051099-1DEF-6E55-E5AF-41B9AE5AC8AF}"/>
          </ac:inkMkLst>
        </pc:inkChg>
        <pc:inkChg chg="add mod">
          <ac:chgData name="MeiYi TAN" userId="f9f029c9-d743-4d60-9f2c-e74bdec1ab07" providerId="ADAL" clId="{B400698A-0626-41AC-BE53-F57D5A41F51A}" dt="2023-03-09T07:18:18.690" v="722"/>
          <ac:inkMkLst>
            <pc:docMk/>
            <pc:sldMk cId="1339311323" sldId="307"/>
            <ac:inkMk id="32" creationId="{C20CF634-DD27-A1D0-5077-57F74C8B041B}"/>
          </ac:inkMkLst>
        </pc:inkChg>
        <pc:inkChg chg="add mod">
          <ac:chgData name="MeiYi TAN" userId="f9f029c9-d743-4d60-9f2c-e74bdec1ab07" providerId="ADAL" clId="{B400698A-0626-41AC-BE53-F57D5A41F51A}" dt="2023-03-09T07:18:18.690" v="722"/>
          <ac:inkMkLst>
            <pc:docMk/>
            <pc:sldMk cId="1339311323" sldId="307"/>
            <ac:inkMk id="33" creationId="{1DF4B2EC-DFDC-BEFA-E01D-BDE4C163FB55}"/>
          </ac:inkMkLst>
        </pc:inkChg>
        <pc:inkChg chg="add mod">
          <ac:chgData name="MeiYi TAN" userId="f9f029c9-d743-4d60-9f2c-e74bdec1ab07" providerId="ADAL" clId="{B400698A-0626-41AC-BE53-F57D5A41F51A}" dt="2023-03-09T07:18:18.690" v="722"/>
          <ac:inkMkLst>
            <pc:docMk/>
            <pc:sldMk cId="1339311323" sldId="307"/>
            <ac:inkMk id="34" creationId="{84422B51-1E8B-7D83-059F-E39C3455736C}"/>
          </ac:inkMkLst>
        </pc:inkChg>
        <pc:inkChg chg="add mod">
          <ac:chgData name="MeiYi TAN" userId="f9f029c9-d743-4d60-9f2c-e74bdec1ab07" providerId="ADAL" clId="{B400698A-0626-41AC-BE53-F57D5A41F51A}" dt="2023-03-09T07:18:18.690" v="722"/>
          <ac:inkMkLst>
            <pc:docMk/>
            <pc:sldMk cId="1339311323" sldId="307"/>
            <ac:inkMk id="35" creationId="{593A9FF9-CECC-2496-F133-B6EA1D3438BB}"/>
          </ac:inkMkLst>
        </pc:inkChg>
        <pc:inkChg chg="add mod">
          <ac:chgData name="MeiYi TAN" userId="f9f029c9-d743-4d60-9f2c-e74bdec1ab07" providerId="ADAL" clId="{B400698A-0626-41AC-BE53-F57D5A41F51A}" dt="2023-03-09T07:18:18.690" v="722"/>
          <ac:inkMkLst>
            <pc:docMk/>
            <pc:sldMk cId="1339311323" sldId="307"/>
            <ac:inkMk id="36" creationId="{3904DB1A-C7E8-A7B8-7CF2-5F291632DD2C}"/>
          </ac:inkMkLst>
        </pc:inkChg>
        <pc:inkChg chg="add mod">
          <ac:chgData name="MeiYi TAN" userId="f9f029c9-d743-4d60-9f2c-e74bdec1ab07" providerId="ADAL" clId="{B400698A-0626-41AC-BE53-F57D5A41F51A}" dt="2023-03-09T07:18:18.690" v="722"/>
          <ac:inkMkLst>
            <pc:docMk/>
            <pc:sldMk cId="1339311323" sldId="307"/>
            <ac:inkMk id="37" creationId="{A82B3359-CBAD-336C-1217-CFF681F91C4B}"/>
          </ac:inkMkLst>
        </pc:inkChg>
        <pc:inkChg chg="add">
          <ac:chgData name="MeiYi TAN" userId="f9f029c9-d743-4d60-9f2c-e74bdec1ab07" providerId="ADAL" clId="{B400698A-0626-41AC-BE53-F57D5A41F51A}" dt="2023-03-09T07:19:23.878" v="748" actId="9405"/>
          <ac:inkMkLst>
            <pc:docMk/>
            <pc:sldMk cId="1339311323" sldId="307"/>
            <ac:inkMk id="40" creationId="{74E43FF3-F9BA-547B-D3E6-940B39B92AE0}"/>
          </ac:inkMkLst>
        </pc:inkChg>
        <pc:inkChg chg="add">
          <ac:chgData name="MeiYi TAN" userId="f9f029c9-d743-4d60-9f2c-e74bdec1ab07" providerId="ADAL" clId="{B400698A-0626-41AC-BE53-F57D5A41F51A}" dt="2023-03-09T07:19:24.608" v="749" actId="9405"/>
          <ac:inkMkLst>
            <pc:docMk/>
            <pc:sldMk cId="1339311323" sldId="307"/>
            <ac:inkMk id="41" creationId="{8A42D096-4483-3123-74B6-C41403F90681}"/>
          </ac:inkMkLst>
        </pc:inkChg>
      </pc:sldChg>
    </pc:docChg>
  </pc:docChgLst>
  <pc:docChgLst>
    <pc:chgData name="TAN Mei Yi [Harrisdale Senior High School]" userId="f9f029c9-d743-4d60-9f2c-e74bdec1ab07" providerId="ADAL" clId="{0362D03B-ED38-497A-A4A9-B12AB8C6D50E}"/>
    <pc:docChg chg="modSld">
      <pc:chgData name="TAN Mei Yi [Harrisdale Senior High School]" userId="f9f029c9-d743-4d60-9f2c-e74bdec1ab07" providerId="ADAL" clId="{0362D03B-ED38-497A-A4A9-B12AB8C6D50E}" dt="2023-03-08T00:14:43.790" v="63" actId="20577"/>
      <pc:docMkLst>
        <pc:docMk/>
      </pc:docMkLst>
      <pc:sldChg chg="modSp mod">
        <pc:chgData name="TAN Mei Yi [Harrisdale Senior High School]" userId="f9f029c9-d743-4d60-9f2c-e74bdec1ab07" providerId="ADAL" clId="{0362D03B-ED38-497A-A4A9-B12AB8C6D50E}" dt="2023-03-08T00:14:43.790" v="63" actId="20577"/>
        <pc:sldMkLst>
          <pc:docMk/>
          <pc:sldMk cId="2226349418" sldId="292"/>
        </pc:sldMkLst>
        <pc:spChg chg="mod">
          <ac:chgData name="TAN Mei Yi [Harrisdale Senior High School]" userId="f9f029c9-d743-4d60-9f2c-e74bdec1ab07" providerId="ADAL" clId="{0362D03B-ED38-497A-A4A9-B12AB8C6D50E}" dt="2023-03-08T00:14:43.790" v="63" actId="20577"/>
          <ac:spMkLst>
            <pc:docMk/>
            <pc:sldMk cId="2226349418" sldId="292"/>
            <ac:spMk id="21" creationId="{8E7845BC-DC72-44E1-BABF-6AFB4DC3022D}"/>
          </ac:spMkLst>
        </pc:spChg>
        <pc:spChg chg="mod">
          <ac:chgData name="TAN Mei Yi [Harrisdale Senior High School]" userId="f9f029c9-d743-4d60-9f2c-e74bdec1ab07" providerId="ADAL" clId="{0362D03B-ED38-497A-A4A9-B12AB8C6D50E}" dt="2023-03-08T00:14:28.840" v="39" actId="20577"/>
          <ac:spMkLst>
            <pc:docMk/>
            <pc:sldMk cId="2226349418" sldId="292"/>
            <ac:spMk id="22" creationId="{046BE2BE-401B-43B6-9F59-E6AE635E14BD}"/>
          </ac:spMkLst>
        </pc:spChg>
      </pc:sldChg>
    </pc:docChg>
  </pc:docChgLst>
  <pc:docChgLst>
    <pc:chgData name="TAN Mei Yi [Harrisdale Senior High School]" userId="f9f029c9-d743-4d60-9f2c-e74bdec1ab07" providerId="ADAL" clId="{7E040D6A-81E8-420A-8891-859F128D8AB2}"/>
    <pc:docChg chg="undo custSel modSld">
      <pc:chgData name="TAN Mei Yi [Harrisdale Senior High School]" userId="f9f029c9-d743-4d60-9f2c-e74bdec1ab07" providerId="ADAL" clId="{7E040D6A-81E8-420A-8891-859F128D8AB2}" dt="2022-09-08T03:46:50.927" v="480"/>
      <pc:docMkLst>
        <pc:docMk/>
      </pc:docMkLst>
      <pc:sldChg chg="delSp modSp mod">
        <pc:chgData name="TAN Mei Yi [Harrisdale Senior High School]" userId="f9f029c9-d743-4d60-9f2c-e74bdec1ab07" providerId="ADAL" clId="{7E040D6A-81E8-420A-8891-859F128D8AB2}" dt="2022-09-08T02:41:13.876" v="1" actId="14100"/>
        <pc:sldMkLst>
          <pc:docMk/>
          <pc:sldMk cId="2226349418" sldId="292"/>
        </pc:sldMkLst>
        <pc:spChg chg="mod">
          <ac:chgData name="TAN Mei Yi [Harrisdale Senior High School]" userId="f9f029c9-d743-4d60-9f2c-e74bdec1ab07" providerId="ADAL" clId="{7E040D6A-81E8-420A-8891-859F128D8AB2}" dt="2022-09-08T02:41:13.876" v="1" actId="14100"/>
          <ac:spMkLst>
            <pc:docMk/>
            <pc:sldMk cId="2226349418" sldId="292"/>
            <ac:spMk id="22" creationId="{046BE2BE-401B-43B6-9F59-E6AE635E14BD}"/>
          </ac:spMkLst>
        </pc:spChg>
        <pc:grpChg chg="del">
          <ac:chgData name="TAN Mei Yi [Harrisdale Senior High School]" userId="f9f029c9-d743-4d60-9f2c-e74bdec1ab07" providerId="ADAL" clId="{7E040D6A-81E8-420A-8891-859F128D8AB2}" dt="2022-09-08T02:41:10.986" v="0" actId="478"/>
          <ac:grpSpMkLst>
            <pc:docMk/>
            <pc:sldMk cId="2226349418" sldId="292"/>
            <ac:grpSpMk id="23" creationId="{A4BEE6A2-556E-47EB-BE0D-1D5CA4374488}"/>
          </ac:grpSpMkLst>
        </pc:grpChg>
        <pc:grpChg chg="del">
          <ac:chgData name="TAN Mei Yi [Harrisdale Senior High School]" userId="f9f029c9-d743-4d60-9f2c-e74bdec1ab07" providerId="ADAL" clId="{7E040D6A-81E8-420A-8891-859F128D8AB2}" dt="2022-09-08T02:41:10.986" v="0" actId="478"/>
          <ac:grpSpMkLst>
            <pc:docMk/>
            <pc:sldMk cId="2226349418" sldId="292"/>
            <ac:grpSpMk id="26" creationId="{ED8F7365-FCBE-4876-B626-49EB1AB0C0AF}"/>
          </ac:grpSpMkLst>
        </pc:grpChg>
      </pc:sldChg>
      <pc:sldChg chg="addSp modSp mod">
        <pc:chgData name="TAN Mei Yi [Harrisdale Senior High School]" userId="f9f029c9-d743-4d60-9f2c-e74bdec1ab07" providerId="ADAL" clId="{7E040D6A-81E8-420A-8891-859F128D8AB2}" dt="2022-09-08T03:42:33.084" v="405" actId="9405"/>
        <pc:sldMkLst>
          <pc:docMk/>
          <pc:sldMk cId="4235649175" sldId="443"/>
        </pc:sldMkLst>
        <pc:picChg chg="mod">
          <ac:chgData name="TAN Mei Yi [Harrisdale Senior High School]" userId="f9f029c9-d743-4d60-9f2c-e74bdec1ab07" providerId="ADAL" clId="{7E040D6A-81E8-420A-8891-859F128D8AB2}" dt="2022-09-08T03:42:22.343" v="404" actId="1076"/>
          <ac:picMkLst>
            <pc:docMk/>
            <pc:sldMk cId="4235649175" sldId="443"/>
            <ac:picMk id="6" creationId="{00000000-0000-0000-0000-000000000000}"/>
          </ac:picMkLst>
        </pc:picChg>
        <pc:inkChg chg="add">
          <ac:chgData name="TAN Mei Yi [Harrisdale Senior High School]" userId="f9f029c9-d743-4d60-9f2c-e74bdec1ab07" providerId="ADAL" clId="{7E040D6A-81E8-420A-8891-859F128D8AB2}" dt="2022-09-08T03:42:33.084" v="405" actId="9405"/>
          <ac:inkMkLst>
            <pc:docMk/>
            <pc:sldMk cId="4235649175" sldId="443"/>
            <ac:inkMk id="3" creationId="{349C628F-7BB2-6881-0C83-4F4635301123}"/>
          </ac:inkMkLst>
        </pc:inkChg>
      </pc:sldChg>
      <pc:sldChg chg="addSp modSp mod">
        <pc:chgData name="TAN Mei Yi [Harrisdale Senior High School]" userId="f9f029c9-d743-4d60-9f2c-e74bdec1ab07" providerId="ADAL" clId="{7E040D6A-81E8-420A-8891-859F128D8AB2}" dt="2022-09-08T02:41:52.698" v="3" actId="1076"/>
        <pc:sldMkLst>
          <pc:docMk/>
          <pc:sldMk cId="3848479177" sldId="454"/>
        </pc:sldMkLst>
        <pc:spChg chg="mod">
          <ac:chgData name="TAN Mei Yi [Harrisdale Senior High School]" userId="f9f029c9-d743-4d60-9f2c-e74bdec1ab07" providerId="ADAL" clId="{7E040D6A-81E8-420A-8891-859F128D8AB2}" dt="2022-09-08T02:41:52.698" v="3" actId="1076"/>
          <ac:spMkLst>
            <pc:docMk/>
            <pc:sldMk cId="3848479177" sldId="454"/>
            <ac:spMk id="2" creationId="{3DC0EFDD-6686-B448-9CFD-1955A033E36F}"/>
          </ac:spMkLst>
        </pc:spChg>
        <pc:spChg chg="mod">
          <ac:chgData name="TAN Mei Yi [Harrisdale Senior High School]" userId="f9f029c9-d743-4d60-9f2c-e74bdec1ab07" providerId="ADAL" clId="{7E040D6A-81E8-420A-8891-859F128D8AB2}" dt="2022-09-08T02:41:52.698" v="3" actId="1076"/>
          <ac:spMkLst>
            <pc:docMk/>
            <pc:sldMk cId="3848479177" sldId="454"/>
            <ac:spMk id="3" creationId="{C0F9201C-9078-9947-B0F3-E2668478835C}"/>
          </ac:spMkLst>
        </pc:spChg>
        <pc:spChg chg="add mod">
          <ac:chgData name="TAN Mei Yi [Harrisdale Senior High School]" userId="f9f029c9-d743-4d60-9f2c-e74bdec1ab07" providerId="ADAL" clId="{7E040D6A-81E8-420A-8891-859F128D8AB2}" dt="2022-09-08T02:41:45.902" v="2"/>
          <ac:spMkLst>
            <pc:docMk/>
            <pc:sldMk cId="3848479177" sldId="454"/>
            <ac:spMk id="4" creationId="{D8BBB8E8-29F0-B484-263F-F2C5F0846F00}"/>
          </ac:spMkLst>
        </pc:spChg>
      </pc:sldChg>
      <pc:sldChg chg="addSp delSp modSp mod delAnim modAnim">
        <pc:chgData name="TAN Mei Yi [Harrisdale Senior High School]" userId="f9f029c9-d743-4d60-9f2c-e74bdec1ab07" providerId="ADAL" clId="{7E040D6A-81E8-420A-8891-859F128D8AB2}" dt="2022-09-08T02:44:29.607" v="130"/>
        <pc:sldMkLst>
          <pc:docMk/>
          <pc:sldMk cId="2468799418" sldId="455"/>
        </pc:sldMkLst>
        <pc:spChg chg="mod">
          <ac:chgData name="TAN Mei Yi [Harrisdale Senior High School]" userId="f9f029c9-d743-4d60-9f2c-e74bdec1ab07" providerId="ADAL" clId="{7E040D6A-81E8-420A-8891-859F128D8AB2}" dt="2022-09-08T02:44:01.004" v="112" actId="20577"/>
          <ac:spMkLst>
            <pc:docMk/>
            <pc:sldMk cId="2468799418" sldId="455"/>
            <ac:spMk id="3" creationId="{715A2D0A-C895-1C41-B7C5-C17E7534A1CD}"/>
          </ac:spMkLst>
        </pc:spChg>
        <pc:spChg chg="add mod">
          <ac:chgData name="TAN Mei Yi [Harrisdale Senior High School]" userId="f9f029c9-d743-4d60-9f2c-e74bdec1ab07" providerId="ADAL" clId="{7E040D6A-81E8-420A-8891-859F128D8AB2}" dt="2022-09-08T02:42:26.914" v="5"/>
          <ac:spMkLst>
            <pc:docMk/>
            <pc:sldMk cId="2468799418" sldId="455"/>
            <ac:spMk id="4" creationId="{8E64A63A-6C73-FB52-8323-3239A594F9DA}"/>
          </ac:spMkLst>
        </pc:spChg>
        <pc:spChg chg="add mod">
          <ac:chgData name="TAN Mei Yi [Harrisdale Senior High School]" userId="f9f029c9-d743-4d60-9f2c-e74bdec1ab07" providerId="ADAL" clId="{7E040D6A-81E8-420A-8891-859F128D8AB2}" dt="2022-09-08T02:43:32.131" v="98" actId="1076"/>
          <ac:spMkLst>
            <pc:docMk/>
            <pc:sldMk cId="2468799418" sldId="455"/>
            <ac:spMk id="7" creationId="{A144B5A6-4D02-87E6-FD43-1763A365CEDC}"/>
          </ac:spMkLst>
        </pc:spChg>
        <pc:grpChg chg="mod">
          <ac:chgData name="TAN Mei Yi [Harrisdale Senior High School]" userId="f9f029c9-d743-4d60-9f2c-e74bdec1ab07" providerId="ADAL" clId="{7E040D6A-81E8-420A-8891-859F128D8AB2}" dt="2022-09-08T02:44:25.476" v="129"/>
          <ac:grpSpMkLst>
            <pc:docMk/>
            <pc:sldMk cId="2468799418" sldId="455"/>
            <ac:grpSpMk id="28" creationId="{CDC9DD30-8FF9-1CED-1436-1D6F0F57B75E}"/>
          </ac:grpSpMkLst>
        </pc:grpChg>
        <pc:grpChg chg="mod">
          <ac:chgData name="TAN Mei Yi [Harrisdale Senior High School]" userId="f9f029c9-d743-4d60-9f2c-e74bdec1ab07" providerId="ADAL" clId="{7E040D6A-81E8-420A-8891-859F128D8AB2}" dt="2022-09-08T02:44:25.476" v="129"/>
          <ac:grpSpMkLst>
            <pc:docMk/>
            <pc:sldMk cId="2468799418" sldId="455"/>
            <ac:grpSpMk id="29" creationId="{D88196F1-A7F8-BAA7-6654-58323B064429}"/>
          </ac:grpSpMkLst>
        </pc:grpChg>
        <pc:picChg chg="mod">
          <ac:chgData name="TAN Mei Yi [Harrisdale Senior High School]" userId="f9f029c9-d743-4d60-9f2c-e74bdec1ab07" providerId="ADAL" clId="{7E040D6A-81E8-420A-8891-859F128D8AB2}" dt="2022-09-08T02:43:03.567" v="25" actId="1076"/>
          <ac:picMkLst>
            <pc:docMk/>
            <pc:sldMk cId="2468799418" sldId="455"/>
            <ac:picMk id="5" creationId="{862A39D5-A30F-3840-AE6A-ED7261E168AA}"/>
          </ac:picMkLst>
        </pc:picChg>
        <pc:inkChg chg="del mod">
          <ac:chgData name="TAN Mei Yi [Harrisdale Senior High School]" userId="f9f029c9-d743-4d60-9f2c-e74bdec1ab07" providerId="ADAL" clId="{7E040D6A-81E8-420A-8891-859F128D8AB2}" dt="2022-09-08T02:42:32.794" v="7" actId="478"/>
          <ac:inkMkLst>
            <pc:docMk/>
            <pc:sldMk cId="2468799418" sldId="455"/>
            <ac:inkMk id="2" creationId="{4AB5E943-F085-EB4B-B335-D02DB2E358C7}"/>
          </ac:inkMkLst>
        </pc:inkChg>
        <pc:inkChg chg="add">
          <ac:chgData name="TAN Mei Yi [Harrisdale Senior High School]" userId="f9f029c9-d743-4d60-9f2c-e74bdec1ab07" providerId="ADAL" clId="{7E040D6A-81E8-420A-8891-859F128D8AB2}" dt="2022-09-08T02:43:51.770" v="100" actId="9405"/>
          <ac:inkMkLst>
            <pc:docMk/>
            <pc:sldMk cId="2468799418" sldId="455"/>
            <ac:inkMk id="8" creationId="{9AB16D93-2C58-04FA-117B-838EEA6043A6}"/>
          </ac:inkMkLst>
        </pc:inkChg>
        <pc:inkChg chg="add">
          <ac:chgData name="TAN Mei Yi [Harrisdale Senior High School]" userId="f9f029c9-d743-4d60-9f2c-e74bdec1ab07" providerId="ADAL" clId="{7E040D6A-81E8-420A-8891-859F128D8AB2}" dt="2022-09-08T02:43:52.391" v="101" actId="9405"/>
          <ac:inkMkLst>
            <pc:docMk/>
            <pc:sldMk cId="2468799418" sldId="455"/>
            <ac:inkMk id="9" creationId="{DEFEAADF-23F6-69FB-E822-F2BF0DBBA316}"/>
          </ac:inkMkLst>
        </pc:inkChg>
        <pc:inkChg chg="add">
          <ac:chgData name="TAN Mei Yi [Harrisdale Senior High School]" userId="f9f029c9-d743-4d60-9f2c-e74bdec1ab07" providerId="ADAL" clId="{7E040D6A-81E8-420A-8891-859F128D8AB2}" dt="2022-09-08T02:43:53.012" v="102" actId="9405"/>
          <ac:inkMkLst>
            <pc:docMk/>
            <pc:sldMk cId="2468799418" sldId="455"/>
            <ac:inkMk id="10" creationId="{9FCFC3A1-2E2F-B770-450F-995D9E19EF3C}"/>
          </ac:inkMkLst>
        </pc:inkChg>
        <pc:inkChg chg="add">
          <ac:chgData name="TAN Mei Yi [Harrisdale Senior High School]" userId="f9f029c9-d743-4d60-9f2c-e74bdec1ab07" providerId="ADAL" clId="{7E040D6A-81E8-420A-8891-859F128D8AB2}" dt="2022-09-08T02:43:54.299" v="103" actId="9405"/>
          <ac:inkMkLst>
            <pc:docMk/>
            <pc:sldMk cId="2468799418" sldId="455"/>
            <ac:inkMk id="11" creationId="{0DA4DB4C-5DAF-707D-327C-4DC2C89F4103}"/>
          </ac:inkMkLst>
        </pc:inkChg>
        <pc:inkChg chg="add">
          <ac:chgData name="TAN Mei Yi [Harrisdale Senior High School]" userId="f9f029c9-d743-4d60-9f2c-e74bdec1ab07" providerId="ADAL" clId="{7E040D6A-81E8-420A-8891-859F128D8AB2}" dt="2022-09-08T02:43:54.855" v="104" actId="9405"/>
          <ac:inkMkLst>
            <pc:docMk/>
            <pc:sldMk cId="2468799418" sldId="455"/>
            <ac:inkMk id="12" creationId="{CC37E11A-96FC-2C4A-44D0-CA9876329D9C}"/>
          </ac:inkMkLst>
        </pc:inkChg>
        <pc:inkChg chg="add del">
          <ac:chgData name="TAN Mei Yi [Harrisdale Senior High School]" userId="f9f029c9-d743-4d60-9f2c-e74bdec1ab07" providerId="ADAL" clId="{7E040D6A-81E8-420A-8891-859F128D8AB2}" dt="2022-09-08T02:43:57.929" v="106" actId="9405"/>
          <ac:inkMkLst>
            <pc:docMk/>
            <pc:sldMk cId="2468799418" sldId="455"/>
            <ac:inkMk id="13" creationId="{48C5161D-4711-9044-EECC-1BDBB3ACEC90}"/>
          </ac:inkMkLst>
        </pc:inkChg>
        <pc:inkChg chg="add">
          <ac:chgData name="TAN Mei Yi [Harrisdale Senior High School]" userId="f9f029c9-d743-4d60-9f2c-e74bdec1ab07" providerId="ADAL" clId="{7E040D6A-81E8-420A-8891-859F128D8AB2}" dt="2022-09-08T02:44:03.025" v="113" actId="9405"/>
          <ac:inkMkLst>
            <pc:docMk/>
            <pc:sldMk cId="2468799418" sldId="455"/>
            <ac:inkMk id="14" creationId="{70CA9315-1DF8-8123-816F-9B0865AE08BD}"/>
          </ac:inkMkLst>
        </pc:inkChg>
        <pc:inkChg chg="add mod">
          <ac:chgData name="TAN Mei Yi [Harrisdale Senior High School]" userId="f9f029c9-d743-4d60-9f2c-e74bdec1ab07" providerId="ADAL" clId="{7E040D6A-81E8-420A-8891-859F128D8AB2}" dt="2022-09-08T02:44:25.476" v="129"/>
          <ac:inkMkLst>
            <pc:docMk/>
            <pc:sldMk cId="2468799418" sldId="455"/>
            <ac:inkMk id="15" creationId="{D112F6FA-BBBB-68CC-D25D-460AAED8A483}"/>
          </ac:inkMkLst>
        </pc:inkChg>
        <pc:inkChg chg="add mod">
          <ac:chgData name="TAN Mei Yi [Harrisdale Senior High School]" userId="f9f029c9-d743-4d60-9f2c-e74bdec1ab07" providerId="ADAL" clId="{7E040D6A-81E8-420A-8891-859F128D8AB2}" dt="2022-09-08T02:44:25.476" v="129"/>
          <ac:inkMkLst>
            <pc:docMk/>
            <pc:sldMk cId="2468799418" sldId="455"/>
            <ac:inkMk id="16" creationId="{565122CA-854D-D14A-3634-EAFCF36E0C5F}"/>
          </ac:inkMkLst>
        </pc:inkChg>
        <pc:inkChg chg="add mod">
          <ac:chgData name="TAN Mei Yi [Harrisdale Senior High School]" userId="f9f029c9-d743-4d60-9f2c-e74bdec1ab07" providerId="ADAL" clId="{7E040D6A-81E8-420A-8891-859F128D8AB2}" dt="2022-09-08T02:44:25.476" v="129"/>
          <ac:inkMkLst>
            <pc:docMk/>
            <pc:sldMk cId="2468799418" sldId="455"/>
            <ac:inkMk id="17" creationId="{1BA8DC61-9DBA-0B68-212F-AA1F22410B49}"/>
          </ac:inkMkLst>
        </pc:inkChg>
        <pc:inkChg chg="add mod">
          <ac:chgData name="TAN Mei Yi [Harrisdale Senior High School]" userId="f9f029c9-d743-4d60-9f2c-e74bdec1ab07" providerId="ADAL" clId="{7E040D6A-81E8-420A-8891-859F128D8AB2}" dt="2022-09-08T02:44:25.476" v="129"/>
          <ac:inkMkLst>
            <pc:docMk/>
            <pc:sldMk cId="2468799418" sldId="455"/>
            <ac:inkMk id="18" creationId="{5C1D59BC-DEB5-86E8-3DBB-6DC66A71FB29}"/>
          </ac:inkMkLst>
        </pc:inkChg>
        <pc:inkChg chg="add mod">
          <ac:chgData name="TAN Mei Yi [Harrisdale Senior High School]" userId="f9f029c9-d743-4d60-9f2c-e74bdec1ab07" providerId="ADAL" clId="{7E040D6A-81E8-420A-8891-859F128D8AB2}" dt="2022-09-08T02:44:25.476" v="129"/>
          <ac:inkMkLst>
            <pc:docMk/>
            <pc:sldMk cId="2468799418" sldId="455"/>
            <ac:inkMk id="19" creationId="{63AED1D2-1513-DBE0-DE29-077E596E11A0}"/>
          </ac:inkMkLst>
        </pc:inkChg>
        <pc:inkChg chg="add mod">
          <ac:chgData name="TAN Mei Yi [Harrisdale Senior High School]" userId="f9f029c9-d743-4d60-9f2c-e74bdec1ab07" providerId="ADAL" clId="{7E040D6A-81E8-420A-8891-859F128D8AB2}" dt="2022-09-08T02:44:25.476" v="129"/>
          <ac:inkMkLst>
            <pc:docMk/>
            <pc:sldMk cId="2468799418" sldId="455"/>
            <ac:inkMk id="20" creationId="{84C05D98-E316-0D0A-FA01-EED5C11795CF}"/>
          </ac:inkMkLst>
        </pc:inkChg>
        <pc:inkChg chg="add mod">
          <ac:chgData name="TAN Mei Yi [Harrisdale Senior High School]" userId="f9f029c9-d743-4d60-9f2c-e74bdec1ab07" providerId="ADAL" clId="{7E040D6A-81E8-420A-8891-859F128D8AB2}" dt="2022-09-08T02:44:25.476" v="129"/>
          <ac:inkMkLst>
            <pc:docMk/>
            <pc:sldMk cId="2468799418" sldId="455"/>
            <ac:inkMk id="21" creationId="{7F291745-A49D-8980-25F9-2C8EA56A47C8}"/>
          </ac:inkMkLst>
        </pc:inkChg>
        <pc:inkChg chg="add mod">
          <ac:chgData name="TAN Mei Yi [Harrisdale Senior High School]" userId="f9f029c9-d743-4d60-9f2c-e74bdec1ab07" providerId="ADAL" clId="{7E040D6A-81E8-420A-8891-859F128D8AB2}" dt="2022-09-08T02:44:25.476" v="129"/>
          <ac:inkMkLst>
            <pc:docMk/>
            <pc:sldMk cId="2468799418" sldId="455"/>
            <ac:inkMk id="22" creationId="{75D417B4-EFFA-75BE-4C44-C7200C689EE7}"/>
          </ac:inkMkLst>
        </pc:inkChg>
        <pc:inkChg chg="add mod">
          <ac:chgData name="TAN Mei Yi [Harrisdale Senior High School]" userId="f9f029c9-d743-4d60-9f2c-e74bdec1ab07" providerId="ADAL" clId="{7E040D6A-81E8-420A-8891-859F128D8AB2}" dt="2022-09-08T02:44:25.476" v="129"/>
          <ac:inkMkLst>
            <pc:docMk/>
            <pc:sldMk cId="2468799418" sldId="455"/>
            <ac:inkMk id="23" creationId="{414DE58E-BD42-3C8A-80B7-B0BC41E876D0}"/>
          </ac:inkMkLst>
        </pc:inkChg>
        <pc:inkChg chg="add mod">
          <ac:chgData name="TAN Mei Yi [Harrisdale Senior High School]" userId="f9f029c9-d743-4d60-9f2c-e74bdec1ab07" providerId="ADAL" clId="{7E040D6A-81E8-420A-8891-859F128D8AB2}" dt="2022-09-08T02:44:25.476" v="129"/>
          <ac:inkMkLst>
            <pc:docMk/>
            <pc:sldMk cId="2468799418" sldId="455"/>
            <ac:inkMk id="24" creationId="{702B87E3-DFD6-2D10-B8EA-21635909CEA7}"/>
          </ac:inkMkLst>
        </pc:inkChg>
        <pc:inkChg chg="add mod">
          <ac:chgData name="TAN Mei Yi [Harrisdale Senior High School]" userId="f9f029c9-d743-4d60-9f2c-e74bdec1ab07" providerId="ADAL" clId="{7E040D6A-81E8-420A-8891-859F128D8AB2}" dt="2022-09-08T02:44:25.476" v="129"/>
          <ac:inkMkLst>
            <pc:docMk/>
            <pc:sldMk cId="2468799418" sldId="455"/>
            <ac:inkMk id="25" creationId="{2BE27F70-B705-B8A9-912D-62B17A20C26D}"/>
          </ac:inkMkLst>
        </pc:inkChg>
        <pc:inkChg chg="add mod">
          <ac:chgData name="TAN Mei Yi [Harrisdale Senior High School]" userId="f9f029c9-d743-4d60-9f2c-e74bdec1ab07" providerId="ADAL" clId="{7E040D6A-81E8-420A-8891-859F128D8AB2}" dt="2022-09-08T02:44:25.476" v="129"/>
          <ac:inkMkLst>
            <pc:docMk/>
            <pc:sldMk cId="2468799418" sldId="455"/>
            <ac:inkMk id="26" creationId="{55F6FC39-38D1-AF66-E822-980CDFA1DA6A}"/>
          </ac:inkMkLst>
        </pc:inkChg>
        <pc:inkChg chg="add mod">
          <ac:chgData name="TAN Mei Yi [Harrisdale Senior High School]" userId="f9f029c9-d743-4d60-9f2c-e74bdec1ab07" providerId="ADAL" clId="{7E040D6A-81E8-420A-8891-859F128D8AB2}" dt="2022-09-08T02:44:25.476" v="129"/>
          <ac:inkMkLst>
            <pc:docMk/>
            <pc:sldMk cId="2468799418" sldId="455"/>
            <ac:inkMk id="27" creationId="{E5942122-0B65-4FC2-D3CE-B28641E09241}"/>
          </ac:inkMkLst>
        </pc:inkChg>
      </pc:sldChg>
      <pc:sldChg chg="addSp delSp modSp mod delAnim modAnim">
        <pc:chgData name="TAN Mei Yi [Harrisdale Senior High School]" userId="f9f029c9-d743-4d60-9f2c-e74bdec1ab07" providerId="ADAL" clId="{7E040D6A-81E8-420A-8891-859F128D8AB2}" dt="2022-09-08T03:38:34.887" v="296" actId="478"/>
        <pc:sldMkLst>
          <pc:docMk/>
          <pc:sldMk cId="1898548170" sldId="460"/>
        </pc:sldMkLst>
        <pc:spChg chg="add mod">
          <ac:chgData name="TAN Mei Yi [Harrisdale Senior High School]" userId="f9f029c9-d743-4d60-9f2c-e74bdec1ab07" providerId="ADAL" clId="{7E040D6A-81E8-420A-8891-859F128D8AB2}" dt="2022-09-08T02:45:15.055" v="152" actId="20577"/>
          <ac:spMkLst>
            <pc:docMk/>
            <pc:sldMk cId="1898548170" sldId="460"/>
            <ac:spMk id="2" creationId="{53A2A7AF-4D9E-7244-E1EA-8338A4BEC37D}"/>
          </ac:spMkLst>
        </pc:spChg>
        <pc:spChg chg="mod">
          <ac:chgData name="TAN Mei Yi [Harrisdale Senior High School]" userId="f9f029c9-d743-4d60-9f2c-e74bdec1ab07" providerId="ADAL" clId="{7E040D6A-81E8-420A-8891-859F128D8AB2}" dt="2022-09-08T02:47:16.741" v="178" actId="20577"/>
          <ac:spMkLst>
            <pc:docMk/>
            <pc:sldMk cId="1898548170" sldId="460"/>
            <ac:spMk id="3" creationId="{6012AB9B-28B9-B544-9C9C-50C841AADD24}"/>
          </ac:spMkLst>
        </pc:spChg>
        <pc:spChg chg="mod">
          <ac:chgData name="TAN Mei Yi [Harrisdale Senior High School]" userId="f9f029c9-d743-4d60-9f2c-e74bdec1ab07" providerId="ADAL" clId="{7E040D6A-81E8-420A-8891-859F128D8AB2}" dt="2022-09-08T02:45:25.494" v="154" actId="113"/>
          <ac:spMkLst>
            <pc:docMk/>
            <pc:sldMk cId="1898548170" sldId="460"/>
            <ac:spMk id="4" creationId="{EFC8E4EE-E32C-9744-9522-68C84B36D18E}"/>
          </ac:spMkLst>
        </pc:spChg>
        <pc:spChg chg="add del mod">
          <ac:chgData name="TAN Mei Yi [Harrisdale Senior High School]" userId="f9f029c9-d743-4d60-9f2c-e74bdec1ab07" providerId="ADAL" clId="{7E040D6A-81E8-420A-8891-859F128D8AB2}" dt="2022-09-08T02:47:30.693" v="180" actId="478"/>
          <ac:spMkLst>
            <pc:docMk/>
            <pc:sldMk cId="1898548170" sldId="460"/>
            <ac:spMk id="5" creationId="{8A48A8F5-6D84-7833-4302-BCE9BE43DD21}"/>
          </ac:spMkLst>
        </pc:spChg>
        <pc:spChg chg="add mod">
          <ac:chgData name="TAN Mei Yi [Harrisdale Senior High School]" userId="f9f029c9-d743-4d60-9f2c-e74bdec1ab07" providerId="ADAL" clId="{7E040D6A-81E8-420A-8891-859F128D8AB2}" dt="2022-09-08T03:36:51.926" v="232" actId="1076"/>
          <ac:spMkLst>
            <pc:docMk/>
            <pc:sldMk cId="1898548170" sldId="460"/>
            <ac:spMk id="6" creationId="{2AC24CA2-3991-78C5-6023-08B46BBF8297}"/>
          </ac:spMkLst>
        </pc:spChg>
        <pc:spChg chg="add mod">
          <ac:chgData name="TAN Mei Yi [Harrisdale Senior High School]" userId="f9f029c9-d743-4d60-9f2c-e74bdec1ab07" providerId="ADAL" clId="{7E040D6A-81E8-420A-8891-859F128D8AB2}" dt="2022-09-08T03:37:05.693" v="244" actId="1076"/>
          <ac:spMkLst>
            <pc:docMk/>
            <pc:sldMk cId="1898548170" sldId="460"/>
            <ac:spMk id="7" creationId="{ABE4AABB-6EB5-6EE3-9117-59DB867B8756}"/>
          </ac:spMkLst>
        </pc:spChg>
        <pc:spChg chg="add mod">
          <ac:chgData name="TAN Mei Yi [Harrisdale Senior High School]" userId="f9f029c9-d743-4d60-9f2c-e74bdec1ab07" providerId="ADAL" clId="{7E040D6A-81E8-420A-8891-859F128D8AB2}" dt="2022-09-08T03:37:16.946" v="254" actId="20577"/>
          <ac:spMkLst>
            <pc:docMk/>
            <pc:sldMk cId="1898548170" sldId="460"/>
            <ac:spMk id="8" creationId="{E1C1F498-A52B-92B3-F59A-6F15C51B6759}"/>
          </ac:spMkLst>
        </pc:spChg>
        <pc:spChg chg="add mod">
          <ac:chgData name="TAN Mei Yi [Harrisdale Senior High School]" userId="f9f029c9-d743-4d60-9f2c-e74bdec1ab07" providerId="ADAL" clId="{7E040D6A-81E8-420A-8891-859F128D8AB2}" dt="2022-09-08T03:37:41.798" v="267" actId="20577"/>
          <ac:spMkLst>
            <pc:docMk/>
            <pc:sldMk cId="1898548170" sldId="460"/>
            <ac:spMk id="9" creationId="{17A16865-1F22-5458-2856-B3533CD48445}"/>
          </ac:spMkLst>
        </pc:spChg>
        <pc:spChg chg="add del mod">
          <ac:chgData name="TAN Mei Yi [Harrisdale Senior High School]" userId="f9f029c9-d743-4d60-9f2c-e74bdec1ab07" providerId="ADAL" clId="{7E040D6A-81E8-420A-8891-859F128D8AB2}" dt="2022-09-08T03:38:05.337" v="279" actId="478"/>
          <ac:spMkLst>
            <pc:docMk/>
            <pc:sldMk cId="1898548170" sldId="460"/>
            <ac:spMk id="10" creationId="{FA25A89F-1FD2-DB23-A50E-E06496E31A2B}"/>
          </ac:spMkLst>
        </pc:spChg>
        <pc:spChg chg="add mod">
          <ac:chgData name="TAN Mei Yi [Harrisdale Senior High School]" userId="f9f029c9-d743-4d60-9f2c-e74bdec1ab07" providerId="ADAL" clId="{7E040D6A-81E8-420A-8891-859F128D8AB2}" dt="2022-09-08T03:38:18.946" v="290" actId="1076"/>
          <ac:spMkLst>
            <pc:docMk/>
            <pc:sldMk cId="1898548170" sldId="460"/>
            <ac:spMk id="11" creationId="{F0332DD2-6676-C309-26CD-346089055FE1}"/>
          </ac:spMkLst>
        </pc:spChg>
        <pc:spChg chg="add mod">
          <ac:chgData name="TAN Mei Yi [Harrisdale Senior High School]" userId="f9f029c9-d743-4d60-9f2c-e74bdec1ab07" providerId="ADAL" clId="{7E040D6A-81E8-420A-8891-859F128D8AB2}" dt="2022-09-08T03:38:32.141" v="295" actId="20577"/>
          <ac:spMkLst>
            <pc:docMk/>
            <pc:sldMk cId="1898548170" sldId="460"/>
            <ac:spMk id="12" creationId="{88914D08-440E-9BF9-3D4F-A2A936998F87}"/>
          </ac:spMkLst>
        </pc:spChg>
        <pc:inkChg chg="del">
          <ac:chgData name="TAN Mei Yi [Harrisdale Senior High School]" userId="f9f029c9-d743-4d60-9f2c-e74bdec1ab07" providerId="ADAL" clId="{7E040D6A-81E8-420A-8891-859F128D8AB2}" dt="2022-09-08T02:45:57.783" v="165" actId="478"/>
          <ac:inkMkLst>
            <pc:docMk/>
            <pc:sldMk cId="1898548170" sldId="460"/>
            <ac:inkMk id="17" creationId="{00000000-0000-0000-0000-000000000000}"/>
          </ac:inkMkLst>
        </pc:inkChg>
        <pc:inkChg chg="del mod">
          <ac:chgData name="TAN Mei Yi [Harrisdale Senior High School]" userId="f9f029c9-d743-4d60-9f2c-e74bdec1ab07" providerId="ADAL" clId="{7E040D6A-81E8-420A-8891-859F128D8AB2}" dt="2022-09-08T03:38:34.887" v="296" actId="478"/>
          <ac:inkMkLst>
            <pc:docMk/>
            <pc:sldMk cId="1898548170" sldId="460"/>
            <ac:inkMk id="36" creationId="{00000000-0000-0000-0000-000000000000}"/>
          </ac:inkMkLst>
        </pc:inkChg>
      </pc:sldChg>
      <pc:sldChg chg="addSp delSp modSp mod modAnim">
        <pc:chgData name="TAN Mei Yi [Harrisdale Senior High School]" userId="f9f029c9-d743-4d60-9f2c-e74bdec1ab07" providerId="ADAL" clId="{7E040D6A-81E8-420A-8891-859F128D8AB2}" dt="2022-09-08T03:46:50.927" v="480"/>
        <pc:sldMkLst>
          <pc:docMk/>
          <pc:sldMk cId="1008355428" sldId="464"/>
        </pc:sldMkLst>
        <pc:spChg chg="add mod">
          <ac:chgData name="TAN Mei Yi [Harrisdale Senior High School]" userId="f9f029c9-d743-4d60-9f2c-e74bdec1ab07" providerId="ADAL" clId="{7E040D6A-81E8-420A-8891-859F128D8AB2}" dt="2022-09-08T03:46:46.934" v="479" actId="1582"/>
          <ac:spMkLst>
            <pc:docMk/>
            <pc:sldMk cId="1008355428" sldId="464"/>
            <ac:spMk id="6" creationId="{543AFFF1-243D-24C9-66C8-D203386A8B88}"/>
          </ac:spMkLst>
        </pc:spChg>
        <pc:picChg chg="mod">
          <ac:chgData name="TAN Mei Yi [Harrisdale Senior High School]" userId="f9f029c9-d743-4d60-9f2c-e74bdec1ab07" providerId="ADAL" clId="{7E040D6A-81E8-420A-8891-859F128D8AB2}" dt="2022-09-08T03:46:33.610" v="477" actId="1076"/>
          <ac:picMkLst>
            <pc:docMk/>
            <pc:sldMk cId="1008355428" sldId="464"/>
            <ac:picMk id="3" creationId="{00000000-0000-0000-0000-000000000000}"/>
          </ac:picMkLst>
        </pc:picChg>
        <pc:picChg chg="del">
          <ac:chgData name="TAN Mei Yi [Harrisdale Senior High School]" userId="f9f029c9-d743-4d60-9f2c-e74bdec1ab07" providerId="ADAL" clId="{7E040D6A-81E8-420A-8891-859F128D8AB2}" dt="2022-09-08T03:42:02.828" v="402" actId="478"/>
          <ac:picMkLst>
            <pc:docMk/>
            <pc:sldMk cId="1008355428" sldId="464"/>
            <ac:picMk id="9" creationId="{00000000-0000-0000-0000-000000000000}"/>
          </ac:picMkLst>
        </pc:picChg>
        <pc:inkChg chg="add del">
          <ac:chgData name="TAN Mei Yi [Harrisdale Senior High School]" userId="f9f029c9-d743-4d60-9f2c-e74bdec1ab07" providerId="ADAL" clId="{7E040D6A-81E8-420A-8891-859F128D8AB2}" dt="2022-09-08T03:46:02.538" v="407" actId="9405"/>
          <ac:inkMkLst>
            <pc:docMk/>
            <pc:sldMk cId="1008355428" sldId="464"/>
            <ac:inkMk id="4" creationId="{E2E45981-E012-F5C3-5A50-64CBA6CFEE56}"/>
          </ac:inkMkLst>
        </pc:inkChg>
      </pc:sldChg>
      <pc:sldChg chg="addSp delSp modSp mod delAnim modAnim">
        <pc:chgData name="TAN Mei Yi [Harrisdale Senior High School]" userId="f9f029c9-d743-4d60-9f2c-e74bdec1ab07" providerId="ADAL" clId="{7E040D6A-81E8-420A-8891-859F128D8AB2}" dt="2022-09-08T03:41:31.721" v="401" actId="478"/>
        <pc:sldMkLst>
          <pc:docMk/>
          <pc:sldMk cId="2052746198" sldId="476"/>
        </pc:sldMkLst>
        <pc:spChg chg="mod">
          <ac:chgData name="TAN Mei Yi [Harrisdale Senior High School]" userId="f9f029c9-d743-4d60-9f2c-e74bdec1ab07" providerId="ADAL" clId="{7E040D6A-81E8-420A-8891-859F128D8AB2}" dt="2022-09-08T03:39:20.963" v="307" actId="20577"/>
          <ac:spMkLst>
            <pc:docMk/>
            <pc:sldMk cId="2052746198" sldId="476"/>
            <ac:spMk id="3" creationId="{6012AB9B-28B9-B544-9C9C-50C841AADD24}"/>
          </ac:spMkLst>
        </pc:spChg>
        <pc:spChg chg="del">
          <ac:chgData name="TAN Mei Yi [Harrisdale Senior High School]" userId="f9f029c9-d743-4d60-9f2c-e74bdec1ab07" providerId="ADAL" clId="{7E040D6A-81E8-420A-8891-859F128D8AB2}" dt="2022-09-08T03:39:02.064" v="298" actId="478"/>
          <ac:spMkLst>
            <pc:docMk/>
            <pc:sldMk cId="2052746198" sldId="476"/>
            <ac:spMk id="4" creationId="{EFC8E4EE-E32C-9744-9522-68C84B36D18E}"/>
          </ac:spMkLst>
        </pc:spChg>
        <pc:spChg chg="add del mod">
          <ac:chgData name="TAN Mei Yi [Harrisdale Senior High School]" userId="f9f029c9-d743-4d60-9f2c-e74bdec1ab07" providerId="ADAL" clId="{7E040D6A-81E8-420A-8891-859F128D8AB2}" dt="2022-09-08T03:39:05.164" v="300" actId="478"/>
          <ac:spMkLst>
            <pc:docMk/>
            <pc:sldMk cId="2052746198" sldId="476"/>
            <ac:spMk id="5" creationId="{0CA59598-39B4-923F-341C-7C8D370C56B4}"/>
          </ac:spMkLst>
        </pc:spChg>
        <pc:spChg chg="mod">
          <ac:chgData name="TAN Mei Yi [Harrisdale Senior High School]" userId="f9f029c9-d743-4d60-9f2c-e74bdec1ab07" providerId="ADAL" clId="{7E040D6A-81E8-420A-8891-859F128D8AB2}" dt="2022-09-08T03:41:18.487" v="392" actId="1076"/>
          <ac:spMkLst>
            <pc:docMk/>
            <pc:sldMk cId="2052746198" sldId="476"/>
            <ac:spMk id="6" creationId="{CE00FEAF-DDAB-1648-9F50-FF73641FDE81}"/>
          </ac:spMkLst>
        </pc:spChg>
        <pc:spChg chg="add mod">
          <ac:chgData name="TAN Mei Yi [Harrisdale Senior High School]" userId="f9f029c9-d743-4d60-9f2c-e74bdec1ab07" providerId="ADAL" clId="{7E040D6A-81E8-420A-8891-859F128D8AB2}" dt="2022-09-08T03:39:02.392" v="299"/>
          <ac:spMkLst>
            <pc:docMk/>
            <pc:sldMk cId="2052746198" sldId="476"/>
            <ac:spMk id="7" creationId="{E9C17ECC-266B-85C6-ABDF-7803591E494C}"/>
          </ac:spMkLst>
        </pc:spChg>
        <pc:spChg chg="add mod">
          <ac:chgData name="TAN Mei Yi [Harrisdale Senior High School]" userId="f9f029c9-d743-4d60-9f2c-e74bdec1ab07" providerId="ADAL" clId="{7E040D6A-81E8-420A-8891-859F128D8AB2}" dt="2022-09-08T03:39:02.392" v="299"/>
          <ac:spMkLst>
            <pc:docMk/>
            <pc:sldMk cId="2052746198" sldId="476"/>
            <ac:spMk id="8" creationId="{BD30C8E1-E13D-C072-2CD5-F4A827063237}"/>
          </ac:spMkLst>
        </pc:spChg>
        <pc:spChg chg="add mod">
          <ac:chgData name="TAN Mei Yi [Harrisdale Senior High School]" userId="f9f029c9-d743-4d60-9f2c-e74bdec1ab07" providerId="ADAL" clId="{7E040D6A-81E8-420A-8891-859F128D8AB2}" dt="2022-09-08T03:39:55.328" v="325" actId="20577"/>
          <ac:spMkLst>
            <pc:docMk/>
            <pc:sldMk cId="2052746198" sldId="476"/>
            <ac:spMk id="9" creationId="{02727E20-BDCC-16E0-FCEB-268B287773B6}"/>
          </ac:spMkLst>
        </pc:spChg>
        <pc:spChg chg="add mod">
          <ac:chgData name="TAN Mei Yi [Harrisdale Senior High School]" userId="f9f029c9-d743-4d60-9f2c-e74bdec1ab07" providerId="ADAL" clId="{7E040D6A-81E8-420A-8891-859F128D8AB2}" dt="2022-09-08T03:40:17.487" v="349" actId="1076"/>
          <ac:spMkLst>
            <pc:docMk/>
            <pc:sldMk cId="2052746198" sldId="476"/>
            <ac:spMk id="10" creationId="{959ED5D9-0641-6968-37A9-32FDD7C50D78}"/>
          </ac:spMkLst>
        </pc:spChg>
        <pc:spChg chg="add mod">
          <ac:chgData name="TAN Mei Yi [Harrisdale Senior High School]" userId="f9f029c9-d743-4d60-9f2c-e74bdec1ab07" providerId="ADAL" clId="{7E040D6A-81E8-420A-8891-859F128D8AB2}" dt="2022-09-08T03:40:23.994" v="356" actId="20577"/>
          <ac:spMkLst>
            <pc:docMk/>
            <pc:sldMk cId="2052746198" sldId="476"/>
            <ac:spMk id="11" creationId="{EE32C3DC-B8E6-3E8B-B1F9-746927FC3F78}"/>
          </ac:spMkLst>
        </pc:spChg>
        <pc:spChg chg="add mod">
          <ac:chgData name="TAN Mei Yi [Harrisdale Senior High School]" userId="f9f029c9-d743-4d60-9f2c-e74bdec1ab07" providerId="ADAL" clId="{7E040D6A-81E8-420A-8891-859F128D8AB2}" dt="2022-09-08T03:41:22.168" v="394" actId="20577"/>
          <ac:spMkLst>
            <pc:docMk/>
            <pc:sldMk cId="2052746198" sldId="476"/>
            <ac:spMk id="12" creationId="{101A3872-6342-1B08-D277-64F4B2C0E7F9}"/>
          </ac:spMkLst>
        </pc:spChg>
        <pc:spChg chg="add mod">
          <ac:chgData name="TAN Mei Yi [Harrisdale Senior High School]" userId="f9f029c9-d743-4d60-9f2c-e74bdec1ab07" providerId="ADAL" clId="{7E040D6A-81E8-420A-8891-859F128D8AB2}" dt="2022-09-08T03:41:29.700" v="400" actId="20577"/>
          <ac:spMkLst>
            <pc:docMk/>
            <pc:sldMk cId="2052746198" sldId="476"/>
            <ac:spMk id="13" creationId="{D665BCAD-60E5-165D-F6B4-EC6B946E6F86}"/>
          </ac:spMkLst>
        </pc:spChg>
        <pc:spChg chg="add del mod">
          <ac:chgData name="TAN Mei Yi [Harrisdale Senior High School]" userId="f9f029c9-d743-4d60-9f2c-e74bdec1ab07" providerId="ADAL" clId="{7E040D6A-81E8-420A-8891-859F128D8AB2}" dt="2022-09-08T03:41:27.121" v="396" actId="478"/>
          <ac:spMkLst>
            <pc:docMk/>
            <pc:sldMk cId="2052746198" sldId="476"/>
            <ac:spMk id="14" creationId="{05F371E4-92FB-34A0-68AF-8ED4A47183CB}"/>
          </ac:spMkLst>
        </pc:spChg>
        <pc:inkChg chg="del mod">
          <ac:chgData name="TAN Mei Yi [Harrisdale Senior High School]" userId="f9f029c9-d743-4d60-9f2c-e74bdec1ab07" providerId="ADAL" clId="{7E040D6A-81E8-420A-8891-859F128D8AB2}" dt="2022-09-08T03:40:32.532" v="359" actId="478"/>
          <ac:inkMkLst>
            <pc:docMk/>
            <pc:sldMk cId="2052746198" sldId="476"/>
            <ac:inkMk id="53" creationId="{00000000-0000-0000-0000-000000000000}"/>
          </ac:inkMkLst>
        </pc:inkChg>
        <pc:inkChg chg="del mod">
          <ac:chgData name="TAN Mei Yi [Harrisdale Senior High School]" userId="f9f029c9-d743-4d60-9f2c-e74bdec1ab07" providerId="ADAL" clId="{7E040D6A-81E8-420A-8891-859F128D8AB2}" dt="2022-09-08T03:41:31.721" v="401" actId="478"/>
          <ac:inkMkLst>
            <pc:docMk/>
            <pc:sldMk cId="2052746198" sldId="476"/>
            <ac:inkMk id="76" creationId="{00000000-0000-0000-0000-000000000000}"/>
          </ac:inkMkLst>
        </pc:inkChg>
        <pc:inkChg chg="del">
          <ac:chgData name="TAN Mei Yi [Harrisdale Senior High School]" userId="f9f029c9-d743-4d60-9f2c-e74bdec1ab07" providerId="ADAL" clId="{7E040D6A-81E8-420A-8891-859F128D8AB2}" dt="2022-09-08T03:40:34.821" v="360" actId="478"/>
          <ac:inkMkLst>
            <pc:docMk/>
            <pc:sldMk cId="2052746198" sldId="476"/>
            <ac:inkMk id="88" creationId="{00000000-0000-0000-0000-000000000000}"/>
          </ac:inkMkLst>
        </pc:inkChg>
      </pc:sldChg>
    </pc:docChg>
  </pc:docChgLst>
  <pc:docChgLst>
    <pc:chgData name="TAN Mei Yi [Harrisdale Senior High School]" userId="f9f029c9-d743-4d60-9f2c-e74bdec1ab07" providerId="ADAL" clId="{9ED54F38-37D1-4DE4-AF85-385B9714403A}"/>
    <pc:docChg chg="undo custSel addSld delSld modSld">
      <pc:chgData name="TAN Mei Yi [Harrisdale Senior High School]" userId="f9f029c9-d743-4d60-9f2c-e74bdec1ab07" providerId="ADAL" clId="{9ED54F38-37D1-4DE4-AF85-385B9714403A}" dt="2023-03-17T00:55:27.119" v="853" actId="1076"/>
      <pc:docMkLst>
        <pc:docMk/>
      </pc:docMkLst>
      <pc:sldChg chg="modSp add mod">
        <pc:chgData name="TAN Mei Yi [Harrisdale Senior High School]" userId="f9f029c9-d743-4d60-9f2c-e74bdec1ab07" providerId="ADAL" clId="{9ED54F38-37D1-4DE4-AF85-385B9714403A}" dt="2023-03-16T06:37:39.998" v="94" actId="208"/>
        <pc:sldMkLst>
          <pc:docMk/>
          <pc:sldMk cId="2606308892" sldId="257"/>
        </pc:sldMkLst>
        <pc:spChg chg="mod">
          <ac:chgData name="TAN Mei Yi [Harrisdale Senior High School]" userId="f9f029c9-d743-4d60-9f2c-e74bdec1ab07" providerId="ADAL" clId="{9ED54F38-37D1-4DE4-AF85-385B9714403A}" dt="2023-03-16T03:59:21.041" v="92" actId="20577"/>
          <ac:spMkLst>
            <pc:docMk/>
            <pc:sldMk cId="2606308892" sldId="257"/>
            <ac:spMk id="4" creationId="{B81B22AD-8223-4EE5-AC14-E1C641F90F65}"/>
          </ac:spMkLst>
        </pc:spChg>
        <pc:spChg chg="mod">
          <ac:chgData name="TAN Mei Yi [Harrisdale Senior High School]" userId="f9f029c9-d743-4d60-9f2c-e74bdec1ab07" providerId="ADAL" clId="{9ED54F38-37D1-4DE4-AF85-385B9714403A}" dt="2023-03-16T06:37:39.998" v="94" actId="208"/>
          <ac:spMkLst>
            <pc:docMk/>
            <pc:sldMk cId="2606308892" sldId="257"/>
            <ac:spMk id="5" creationId="{654E6B9F-3CB4-4F77-B1F7-486D1F298ADE}"/>
          </ac:spMkLst>
        </pc:spChg>
      </pc:sldChg>
      <pc:sldChg chg="modSp add mod modAnim">
        <pc:chgData name="TAN Mei Yi [Harrisdale Senior High School]" userId="f9f029c9-d743-4d60-9f2c-e74bdec1ab07" providerId="ADAL" clId="{9ED54F38-37D1-4DE4-AF85-385B9714403A}" dt="2023-03-16T06:39:34.607" v="120"/>
        <pc:sldMkLst>
          <pc:docMk/>
          <pc:sldMk cId="2295786798" sldId="258"/>
        </pc:sldMkLst>
        <pc:spChg chg="mod">
          <ac:chgData name="TAN Mei Yi [Harrisdale Senior High School]" userId="f9f029c9-d743-4d60-9f2c-e74bdec1ab07" providerId="ADAL" clId="{9ED54F38-37D1-4DE4-AF85-385B9714403A}" dt="2023-03-16T06:37:44.603" v="96" actId="208"/>
          <ac:spMkLst>
            <pc:docMk/>
            <pc:sldMk cId="2295786798" sldId="258"/>
            <ac:spMk id="5" creationId="{654E6B9F-3CB4-4F77-B1F7-486D1F298ADE}"/>
          </ac:spMkLst>
        </pc:spChg>
        <pc:spChg chg="mod">
          <ac:chgData name="TAN Mei Yi [Harrisdale Senior High School]" userId="f9f029c9-d743-4d60-9f2c-e74bdec1ab07" providerId="ADAL" clId="{9ED54F38-37D1-4DE4-AF85-385B9714403A}" dt="2023-03-16T06:39:25.101" v="118" actId="113"/>
          <ac:spMkLst>
            <pc:docMk/>
            <pc:sldMk cId="2295786798" sldId="258"/>
            <ac:spMk id="10" creationId="{4954EAC9-BD72-4514-8597-1B39EB4ECF9A}"/>
          </ac:spMkLst>
        </pc:spChg>
      </pc:sldChg>
      <pc:sldChg chg="addSp modSp add mod modAnim">
        <pc:chgData name="TAN Mei Yi [Harrisdale Senior High School]" userId="f9f029c9-d743-4d60-9f2c-e74bdec1ab07" providerId="ADAL" clId="{9ED54F38-37D1-4DE4-AF85-385B9714403A}" dt="2023-03-16T06:41:21.470" v="163" actId="1076"/>
        <pc:sldMkLst>
          <pc:docMk/>
          <pc:sldMk cId="3549722304" sldId="259"/>
        </pc:sldMkLst>
        <pc:spChg chg="add mod">
          <ac:chgData name="TAN Mei Yi [Harrisdale Senior High School]" userId="f9f029c9-d743-4d60-9f2c-e74bdec1ab07" providerId="ADAL" clId="{9ED54F38-37D1-4DE4-AF85-385B9714403A}" dt="2023-03-16T06:40:41.040" v="156" actId="20577"/>
          <ac:spMkLst>
            <pc:docMk/>
            <pc:sldMk cId="3549722304" sldId="259"/>
            <ac:spMk id="2" creationId="{A43DE498-E692-6238-2A22-FB95E9D36E6D}"/>
          </ac:spMkLst>
        </pc:spChg>
        <pc:spChg chg="mod">
          <ac:chgData name="TAN Mei Yi [Harrisdale Senior High School]" userId="f9f029c9-d743-4d60-9f2c-e74bdec1ab07" providerId="ADAL" clId="{9ED54F38-37D1-4DE4-AF85-385B9714403A}" dt="2023-03-16T06:41:17.613" v="162" actId="1076"/>
          <ac:spMkLst>
            <pc:docMk/>
            <pc:sldMk cId="3549722304" sldId="259"/>
            <ac:spMk id="3" creationId="{00000000-0000-0000-0000-000000000000}"/>
          </ac:spMkLst>
        </pc:spChg>
        <pc:spChg chg="mod">
          <ac:chgData name="TAN Mei Yi [Harrisdale Senior High School]" userId="f9f029c9-d743-4d60-9f2c-e74bdec1ab07" providerId="ADAL" clId="{9ED54F38-37D1-4DE4-AF85-385B9714403A}" dt="2023-03-16T06:41:21.470" v="163" actId="1076"/>
          <ac:spMkLst>
            <pc:docMk/>
            <pc:sldMk cId="3549722304" sldId="259"/>
            <ac:spMk id="4" creationId="{00000000-0000-0000-0000-000000000000}"/>
          </ac:spMkLst>
        </pc:spChg>
      </pc:sldChg>
      <pc:sldChg chg="modSp add mod modAnim">
        <pc:chgData name="TAN Mei Yi [Harrisdale Senior High School]" userId="f9f029c9-d743-4d60-9f2c-e74bdec1ab07" providerId="ADAL" clId="{9ED54F38-37D1-4DE4-AF85-385B9714403A}" dt="2023-03-16T06:44:05.063" v="205" actId="115"/>
        <pc:sldMkLst>
          <pc:docMk/>
          <pc:sldMk cId="752510683" sldId="260"/>
        </pc:sldMkLst>
        <pc:spChg chg="mod">
          <ac:chgData name="TAN Mei Yi [Harrisdale Senior High School]" userId="f9f029c9-d743-4d60-9f2c-e74bdec1ab07" providerId="ADAL" clId="{9ED54F38-37D1-4DE4-AF85-385B9714403A}" dt="2023-03-16T06:44:05.063" v="205" actId="115"/>
          <ac:spMkLst>
            <pc:docMk/>
            <pc:sldMk cId="752510683" sldId="260"/>
            <ac:spMk id="2" creationId="{00000000-0000-0000-0000-000000000000}"/>
          </ac:spMkLst>
        </pc:spChg>
        <pc:spChg chg="mod">
          <ac:chgData name="TAN Mei Yi [Harrisdale Senior High School]" userId="f9f029c9-d743-4d60-9f2c-e74bdec1ab07" providerId="ADAL" clId="{9ED54F38-37D1-4DE4-AF85-385B9714403A}" dt="2023-03-16T06:37:53.696" v="98" actId="208"/>
          <ac:spMkLst>
            <pc:docMk/>
            <pc:sldMk cId="752510683" sldId="260"/>
            <ac:spMk id="6" creationId="{602B588D-F456-4316-869F-C5F23C4BEB85}"/>
          </ac:spMkLst>
        </pc:spChg>
      </pc:sldChg>
      <pc:sldChg chg="del">
        <pc:chgData name="TAN Mei Yi [Harrisdale Senior High School]" userId="f9f029c9-d743-4d60-9f2c-e74bdec1ab07" providerId="ADAL" clId="{9ED54F38-37D1-4DE4-AF85-385B9714403A}" dt="2023-03-16T06:52:32.386" v="427" actId="47"/>
        <pc:sldMkLst>
          <pc:docMk/>
          <pc:sldMk cId="2213608671" sldId="261"/>
        </pc:sldMkLst>
      </pc:sldChg>
      <pc:sldChg chg="del">
        <pc:chgData name="TAN Mei Yi [Harrisdale Senior High School]" userId="f9f029c9-d743-4d60-9f2c-e74bdec1ab07" providerId="ADAL" clId="{9ED54F38-37D1-4DE4-AF85-385B9714403A}" dt="2023-03-16T06:52:32.386" v="427" actId="47"/>
        <pc:sldMkLst>
          <pc:docMk/>
          <pc:sldMk cId="4120631932" sldId="262"/>
        </pc:sldMkLst>
      </pc:sldChg>
      <pc:sldChg chg="del">
        <pc:chgData name="TAN Mei Yi [Harrisdale Senior High School]" userId="f9f029c9-d743-4d60-9f2c-e74bdec1ab07" providerId="ADAL" clId="{9ED54F38-37D1-4DE4-AF85-385B9714403A}" dt="2023-03-16T06:52:32.386" v="427" actId="47"/>
        <pc:sldMkLst>
          <pc:docMk/>
          <pc:sldMk cId="2310438841" sldId="263"/>
        </pc:sldMkLst>
      </pc:sldChg>
      <pc:sldChg chg="addSp delSp modSp add mod delAnim modAnim">
        <pc:chgData name="TAN Mei Yi [Harrisdale Senior High School]" userId="f9f029c9-d743-4d60-9f2c-e74bdec1ab07" providerId="ADAL" clId="{9ED54F38-37D1-4DE4-AF85-385B9714403A}" dt="2023-03-16T06:50:55.703" v="408"/>
        <pc:sldMkLst>
          <pc:docMk/>
          <pc:sldMk cId="3141336886" sldId="265"/>
        </pc:sldMkLst>
        <pc:spChg chg="mod">
          <ac:chgData name="TAN Mei Yi [Harrisdale Senior High School]" userId="f9f029c9-d743-4d60-9f2c-e74bdec1ab07" providerId="ADAL" clId="{9ED54F38-37D1-4DE4-AF85-385B9714403A}" dt="2023-03-16T06:50:47.903" v="406" actId="207"/>
          <ac:spMkLst>
            <pc:docMk/>
            <pc:sldMk cId="3141336886" sldId="265"/>
            <ac:spMk id="2" creationId="{00000000-0000-0000-0000-000000000000}"/>
          </ac:spMkLst>
        </pc:spChg>
        <pc:spChg chg="add del mod">
          <ac:chgData name="TAN Mei Yi [Harrisdale Senior High School]" userId="f9f029c9-d743-4d60-9f2c-e74bdec1ab07" providerId="ADAL" clId="{9ED54F38-37D1-4DE4-AF85-385B9714403A}" dt="2023-03-16T06:50:12.103" v="398" actId="478"/>
          <ac:spMkLst>
            <pc:docMk/>
            <pc:sldMk cId="3141336886" sldId="265"/>
            <ac:spMk id="3" creationId="{DC73C829-AB52-D8C4-60F7-F1E7FA48485C}"/>
          </ac:spMkLst>
        </pc:spChg>
        <pc:spChg chg="mod">
          <ac:chgData name="TAN Mei Yi [Harrisdale Senior High School]" userId="f9f029c9-d743-4d60-9f2c-e74bdec1ab07" providerId="ADAL" clId="{9ED54F38-37D1-4DE4-AF85-385B9714403A}" dt="2023-03-16T06:49:49.552" v="391" actId="208"/>
          <ac:spMkLst>
            <pc:docMk/>
            <pc:sldMk cId="3141336886" sldId="265"/>
            <ac:spMk id="6" creationId="{32D84FCC-016B-49A0-9CB5-6A7624EDF85B}"/>
          </ac:spMkLst>
        </pc:spChg>
      </pc:sldChg>
      <pc:sldChg chg="addSp delSp modSp add mod modAnim">
        <pc:chgData name="TAN Mei Yi [Harrisdale Senior High School]" userId="f9f029c9-d743-4d60-9f2c-e74bdec1ab07" providerId="ADAL" clId="{9ED54F38-37D1-4DE4-AF85-385B9714403A}" dt="2023-03-16T06:49:32.685" v="388" actId="1076"/>
        <pc:sldMkLst>
          <pc:docMk/>
          <pc:sldMk cId="3401258836" sldId="266"/>
        </pc:sldMkLst>
        <pc:spChg chg="add mod">
          <ac:chgData name="TAN Mei Yi [Harrisdale Senior High School]" userId="f9f029c9-d743-4d60-9f2c-e74bdec1ab07" providerId="ADAL" clId="{9ED54F38-37D1-4DE4-AF85-385B9714403A}" dt="2023-03-16T06:45:06.196" v="207"/>
          <ac:spMkLst>
            <pc:docMk/>
            <pc:sldMk cId="3401258836" sldId="266"/>
            <ac:spMk id="2" creationId="{3F02B913-80CD-BD6A-D390-EA19116AFBBD}"/>
          </ac:spMkLst>
        </pc:spChg>
        <pc:spChg chg="mod">
          <ac:chgData name="TAN Mei Yi [Harrisdale Senior High School]" userId="f9f029c9-d743-4d60-9f2c-e74bdec1ab07" providerId="ADAL" clId="{9ED54F38-37D1-4DE4-AF85-385B9714403A}" dt="2023-03-16T06:48:06.801" v="329" actId="14100"/>
          <ac:spMkLst>
            <pc:docMk/>
            <pc:sldMk cId="3401258836" sldId="266"/>
            <ac:spMk id="3" creationId="{00000000-0000-0000-0000-000000000000}"/>
          </ac:spMkLst>
        </pc:spChg>
        <pc:spChg chg="del">
          <ac:chgData name="TAN Mei Yi [Harrisdale Senior High School]" userId="f9f029c9-d743-4d60-9f2c-e74bdec1ab07" providerId="ADAL" clId="{9ED54F38-37D1-4DE4-AF85-385B9714403A}" dt="2023-03-16T06:45:05.893" v="206" actId="478"/>
          <ac:spMkLst>
            <pc:docMk/>
            <pc:sldMk cId="3401258836" sldId="266"/>
            <ac:spMk id="4" creationId="{EF1D9018-F4D8-4DAF-A555-8C1922A5944A}"/>
          </ac:spMkLst>
        </pc:spChg>
        <pc:spChg chg="add mod">
          <ac:chgData name="TAN Mei Yi [Harrisdale Senior High School]" userId="f9f029c9-d743-4d60-9f2c-e74bdec1ab07" providerId="ADAL" clId="{9ED54F38-37D1-4DE4-AF85-385B9714403A}" dt="2023-03-16T06:47:55.712" v="325" actId="1076"/>
          <ac:spMkLst>
            <pc:docMk/>
            <pc:sldMk cId="3401258836" sldId="266"/>
            <ac:spMk id="5" creationId="{F884DD0A-CD43-3957-08E9-982C15C62B01}"/>
          </ac:spMkLst>
        </pc:spChg>
        <pc:spChg chg="add mod">
          <ac:chgData name="TAN Mei Yi [Harrisdale Senior High School]" userId="f9f029c9-d743-4d60-9f2c-e74bdec1ab07" providerId="ADAL" clId="{9ED54F38-37D1-4DE4-AF85-385B9714403A}" dt="2023-03-16T06:47:59.986" v="326" actId="1076"/>
          <ac:spMkLst>
            <pc:docMk/>
            <pc:sldMk cId="3401258836" sldId="266"/>
            <ac:spMk id="6" creationId="{39FD723F-5061-231E-2AD8-FF16AE844DF3}"/>
          </ac:spMkLst>
        </pc:spChg>
        <pc:spChg chg="add mod">
          <ac:chgData name="TAN Mei Yi [Harrisdale Senior High School]" userId="f9f029c9-d743-4d60-9f2c-e74bdec1ab07" providerId="ADAL" clId="{9ED54F38-37D1-4DE4-AF85-385B9714403A}" dt="2023-03-16T06:48:47.359" v="355" actId="1076"/>
          <ac:spMkLst>
            <pc:docMk/>
            <pc:sldMk cId="3401258836" sldId="266"/>
            <ac:spMk id="7" creationId="{55C5AA04-3B0F-792E-01C4-4E2A3C029BC6}"/>
          </ac:spMkLst>
        </pc:spChg>
        <pc:spChg chg="add mod">
          <ac:chgData name="TAN Mei Yi [Harrisdale Senior High School]" userId="f9f029c9-d743-4d60-9f2c-e74bdec1ab07" providerId="ADAL" clId="{9ED54F38-37D1-4DE4-AF85-385B9714403A}" dt="2023-03-16T06:49:29.620" v="387" actId="1076"/>
          <ac:spMkLst>
            <pc:docMk/>
            <pc:sldMk cId="3401258836" sldId="266"/>
            <ac:spMk id="8" creationId="{9993EAFD-18B9-9BA4-61A3-FCF271BCD0E3}"/>
          </ac:spMkLst>
        </pc:spChg>
        <pc:spChg chg="add mod">
          <ac:chgData name="TAN Mei Yi [Harrisdale Senior High School]" userId="f9f029c9-d743-4d60-9f2c-e74bdec1ab07" providerId="ADAL" clId="{9ED54F38-37D1-4DE4-AF85-385B9714403A}" dt="2023-03-16T06:49:32.685" v="388" actId="1076"/>
          <ac:spMkLst>
            <pc:docMk/>
            <pc:sldMk cId="3401258836" sldId="266"/>
            <ac:spMk id="9" creationId="{80947104-2FEA-E4F0-43E7-FF32E41BB04D}"/>
          </ac:spMkLst>
        </pc:spChg>
        <pc:spChg chg="add mod">
          <ac:chgData name="TAN Mei Yi [Harrisdale Senior High School]" userId="f9f029c9-d743-4d60-9f2c-e74bdec1ab07" providerId="ADAL" clId="{9ED54F38-37D1-4DE4-AF85-385B9714403A}" dt="2023-03-16T06:49:04.743" v="372" actId="1076"/>
          <ac:spMkLst>
            <pc:docMk/>
            <pc:sldMk cId="3401258836" sldId="266"/>
            <ac:spMk id="10" creationId="{BB4FFA9B-9701-368C-0EB3-FDC7688981C0}"/>
          </ac:spMkLst>
        </pc:spChg>
      </pc:sldChg>
      <pc:sldChg chg="del">
        <pc:chgData name="TAN Mei Yi [Harrisdale Senior High School]" userId="f9f029c9-d743-4d60-9f2c-e74bdec1ab07" providerId="ADAL" clId="{9ED54F38-37D1-4DE4-AF85-385B9714403A}" dt="2023-03-16T06:52:32.386" v="427" actId="47"/>
        <pc:sldMkLst>
          <pc:docMk/>
          <pc:sldMk cId="3191848351" sldId="267"/>
        </pc:sldMkLst>
      </pc:sldChg>
      <pc:sldChg chg="addSp delSp modSp add mod modAnim">
        <pc:chgData name="TAN Mei Yi [Harrisdale Senior High School]" userId="f9f029c9-d743-4d60-9f2c-e74bdec1ab07" providerId="ADAL" clId="{9ED54F38-37D1-4DE4-AF85-385B9714403A}" dt="2023-03-16T06:51:56.264" v="420"/>
        <pc:sldMkLst>
          <pc:docMk/>
          <pc:sldMk cId="3400704113" sldId="268"/>
        </pc:sldMkLst>
        <pc:spChg chg="add mod">
          <ac:chgData name="TAN Mei Yi [Harrisdale Senior High School]" userId="f9f029c9-d743-4d60-9f2c-e74bdec1ab07" providerId="ADAL" clId="{9ED54F38-37D1-4DE4-AF85-385B9714403A}" dt="2023-03-16T06:51:28.004" v="415"/>
          <ac:spMkLst>
            <pc:docMk/>
            <pc:sldMk cId="3400704113" sldId="268"/>
            <ac:spMk id="2" creationId="{49E88E56-C3AE-7D51-3429-9688A7FF6C8C}"/>
          </ac:spMkLst>
        </pc:spChg>
        <pc:spChg chg="del">
          <ac:chgData name="TAN Mei Yi [Harrisdale Senior High School]" userId="f9f029c9-d743-4d60-9f2c-e74bdec1ab07" providerId="ADAL" clId="{9ED54F38-37D1-4DE4-AF85-385B9714403A}" dt="2023-03-16T06:51:27.124" v="414" actId="478"/>
          <ac:spMkLst>
            <pc:docMk/>
            <pc:sldMk cId="3400704113" sldId="268"/>
            <ac:spMk id="4" creationId="{1CF625F0-99F6-4BFF-8EA7-0FFF4899E4FB}"/>
          </ac:spMkLst>
        </pc:spChg>
        <pc:spChg chg="mod">
          <ac:chgData name="TAN Mei Yi [Harrisdale Senior High School]" userId="f9f029c9-d743-4d60-9f2c-e74bdec1ab07" providerId="ADAL" clId="{9ED54F38-37D1-4DE4-AF85-385B9714403A}" dt="2023-03-16T06:51:38.363" v="418" actId="207"/>
          <ac:spMkLst>
            <pc:docMk/>
            <pc:sldMk cId="3400704113" sldId="268"/>
            <ac:spMk id="6" creationId="{319A405B-7DB3-48E3-AF2C-7858B952B5D1}"/>
          </ac:spMkLst>
        </pc:spChg>
      </pc:sldChg>
      <pc:sldChg chg="addSp delSp modSp add mod modAnim">
        <pc:chgData name="TAN Mei Yi [Harrisdale Senior High School]" userId="f9f029c9-d743-4d60-9f2c-e74bdec1ab07" providerId="ADAL" clId="{9ED54F38-37D1-4DE4-AF85-385B9714403A}" dt="2023-03-17T00:08:35.450" v="501" actId="113"/>
        <pc:sldMkLst>
          <pc:docMk/>
          <pc:sldMk cId="3266348731" sldId="269"/>
        </pc:sldMkLst>
        <pc:spChg chg="add mod">
          <ac:chgData name="TAN Mei Yi [Harrisdale Senior High School]" userId="f9f029c9-d743-4d60-9f2c-e74bdec1ab07" providerId="ADAL" clId="{9ED54F38-37D1-4DE4-AF85-385B9714403A}" dt="2023-03-16T06:52:11.055" v="422"/>
          <ac:spMkLst>
            <pc:docMk/>
            <pc:sldMk cId="3266348731" sldId="269"/>
            <ac:spMk id="2" creationId="{28E742C9-1D91-36D3-E395-D54CDB811AB6}"/>
          </ac:spMkLst>
        </pc:spChg>
        <pc:spChg chg="del">
          <ac:chgData name="TAN Mei Yi [Harrisdale Senior High School]" userId="f9f029c9-d743-4d60-9f2c-e74bdec1ab07" providerId="ADAL" clId="{9ED54F38-37D1-4DE4-AF85-385B9714403A}" dt="2023-03-16T06:52:10.668" v="421" actId="478"/>
          <ac:spMkLst>
            <pc:docMk/>
            <pc:sldMk cId="3266348731" sldId="269"/>
            <ac:spMk id="4" creationId="{1CF625F0-99F6-4BFF-8EA7-0FFF4899E4FB}"/>
          </ac:spMkLst>
        </pc:spChg>
        <pc:spChg chg="mod">
          <ac:chgData name="TAN Mei Yi [Harrisdale Senior High School]" userId="f9f029c9-d743-4d60-9f2c-e74bdec1ab07" providerId="ADAL" clId="{9ED54F38-37D1-4DE4-AF85-385B9714403A}" dt="2023-03-17T00:08:35.450" v="501" actId="113"/>
          <ac:spMkLst>
            <pc:docMk/>
            <pc:sldMk cId="3266348731" sldId="269"/>
            <ac:spMk id="6" creationId="{319A405B-7DB3-48E3-AF2C-7858B952B5D1}"/>
          </ac:spMkLst>
        </pc:spChg>
      </pc:sldChg>
      <pc:sldChg chg="addSp delSp modSp add mod">
        <pc:chgData name="TAN Mei Yi [Harrisdale Senior High School]" userId="f9f029c9-d743-4d60-9f2c-e74bdec1ab07" providerId="ADAL" clId="{9ED54F38-37D1-4DE4-AF85-385B9714403A}" dt="2023-03-16T23:58:08.374" v="440" actId="20577"/>
        <pc:sldMkLst>
          <pc:docMk/>
          <pc:sldMk cId="1686747282" sldId="270"/>
        </pc:sldMkLst>
        <pc:spChg chg="add mod">
          <ac:chgData name="TAN Mei Yi [Harrisdale Senior High School]" userId="f9f029c9-d743-4d60-9f2c-e74bdec1ab07" providerId="ADAL" clId="{9ED54F38-37D1-4DE4-AF85-385B9714403A}" dt="2023-03-16T23:57:45.411" v="429"/>
          <ac:spMkLst>
            <pc:docMk/>
            <pc:sldMk cId="1686747282" sldId="270"/>
            <ac:spMk id="2" creationId="{110F883D-C34F-097E-FDEA-1398A1190EAA}"/>
          </ac:spMkLst>
        </pc:spChg>
        <pc:spChg chg="del">
          <ac:chgData name="TAN Mei Yi [Harrisdale Senior High School]" userId="f9f029c9-d743-4d60-9f2c-e74bdec1ab07" providerId="ADAL" clId="{9ED54F38-37D1-4DE4-AF85-385B9714403A}" dt="2023-03-16T23:57:45.119" v="428" actId="478"/>
          <ac:spMkLst>
            <pc:docMk/>
            <pc:sldMk cId="1686747282" sldId="270"/>
            <ac:spMk id="4" creationId="{DAA82C54-B99D-4D90-9F28-CBAF6AE2F93A}"/>
          </ac:spMkLst>
        </pc:spChg>
        <pc:spChg chg="mod">
          <ac:chgData name="TAN Mei Yi [Harrisdale Senior High School]" userId="f9f029c9-d743-4d60-9f2c-e74bdec1ab07" providerId="ADAL" clId="{9ED54F38-37D1-4DE4-AF85-385B9714403A}" dt="2023-03-16T23:58:08.374" v="440" actId="20577"/>
          <ac:spMkLst>
            <pc:docMk/>
            <pc:sldMk cId="1686747282" sldId="270"/>
            <ac:spMk id="6" creationId="{866A98BA-45EF-44BD-8860-12B28DF98806}"/>
          </ac:spMkLst>
        </pc:spChg>
      </pc:sldChg>
      <pc:sldChg chg="addSp delSp modSp add mod modAnim">
        <pc:chgData name="TAN Mei Yi [Harrisdale Senior High School]" userId="f9f029c9-d743-4d60-9f2c-e74bdec1ab07" providerId="ADAL" clId="{9ED54F38-37D1-4DE4-AF85-385B9714403A}" dt="2023-03-16T23:59:21.342" v="448"/>
        <pc:sldMkLst>
          <pc:docMk/>
          <pc:sldMk cId="3364547943" sldId="271"/>
        </pc:sldMkLst>
        <pc:spChg chg="add mod">
          <ac:chgData name="TAN Mei Yi [Harrisdale Senior High School]" userId="f9f029c9-d743-4d60-9f2c-e74bdec1ab07" providerId="ADAL" clId="{9ED54F38-37D1-4DE4-AF85-385B9714403A}" dt="2023-03-16T23:58:59.809" v="447"/>
          <ac:spMkLst>
            <pc:docMk/>
            <pc:sldMk cId="3364547943" sldId="271"/>
            <ac:spMk id="2" creationId="{C3905DC4-8A3E-E4B8-317B-622FD3638493}"/>
          </ac:spMkLst>
        </pc:spChg>
        <pc:spChg chg="del">
          <ac:chgData name="TAN Mei Yi [Harrisdale Senior High School]" userId="f9f029c9-d743-4d60-9f2c-e74bdec1ab07" providerId="ADAL" clId="{9ED54F38-37D1-4DE4-AF85-385B9714403A}" dt="2023-03-16T23:58:59.533" v="446" actId="478"/>
          <ac:spMkLst>
            <pc:docMk/>
            <pc:sldMk cId="3364547943" sldId="271"/>
            <ac:spMk id="5" creationId="{A58FCD90-4D9A-4402-A55D-0F497F09E23F}"/>
          </ac:spMkLst>
        </pc:spChg>
        <pc:spChg chg="mod">
          <ac:chgData name="TAN Mei Yi [Harrisdale Senior High School]" userId="f9f029c9-d743-4d60-9f2c-e74bdec1ab07" providerId="ADAL" clId="{9ED54F38-37D1-4DE4-AF85-385B9714403A}" dt="2023-03-16T23:58:50.557" v="445" actId="207"/>
          <ac:spMkLst>
            <pc:docMk/>
            <pc:sldMk cId="3364547943" sldId="271"/>
            <ac:spMk id="7" creationId="{E460F9F6-A41D-4141-8AD0-48F017DDE99D}"/>
          </ac:spMkLst>
        </pc:spChg>
      </pc:sldChg>
      <pc:sldChg chg="addSp delSp modSp add mod modAnim">
        <pc:chgData name="TAN Mei Yi [Harrisdale Senior High School]" userId="f9f029c9-d743-4d60-9f2c-e74bdec1ab07" providerId="ADAL" clId="{9ED54F38-37D1-4DE4-AF85-385B9714403A}" dt="2023-03-17T00:04:44.636" v="460"/>
        <pc:sldMkLst>
          <pc:docMk/>
          <pc:sldMk cId="1791804202" sldId="272"/>
        </pc:sldMkLst>
        <pc:spChg chg="add mod">
          <ac:chgData name="TAN Mei Yi [Harrisdale Senior High School]" userId="f9f029c9-d743-4d60-9f2c-e74bdec1ab07" providerId="ADAL" clId="{9ED54F38-37D1-4DE4-AF85-385B9714403A}" dt="2023-03-17T00:04:08.298" v="450"/>
          <ac:spMkLst>
            <pc:docMk/>
            <pc:sldMk cId="1791804202" sldId="272"/>
            <ac:spMk id="2" creationId="{1BEA17D9-40C8-FA99-4C09-E4CE7C56FABC}"/>
          </ac:spMkLst>
        </pc:spChg>
        <pc:spChg chg="del">
          <ac:chgData name="TAN Mei Yi [Harrisdale Senior High School]" userId="f9f029c9-d743-4d60-9f2c-e74bdec1ab07" providerId="ADAL" clId="{9ED54F38-37D1-4DE4-AF85-385B9714403A}" dt="2023-03-17T00:04:07.957" v="449" actId="478"/>
          <ac:spMkLst>
            <pc:docMk/>
            <pc:sldMk cId="1791804202" sldId="272"/>
            <ac:spMk id="4" creationId="{DAA82C54-B99D-4D90-9F28-CBAF6AE2F93A}"/>
          </ac:spMkLst>
        </pc:spChg>
        <pc:spChg chg="mod">
          <ac:chgData name="TAN Mei Yi [Harrisdale Senior High School]" userId="f9f029c9-d743-4d60-9f2c-e74bdec1ab07" providerId="ADAL" clId="{9ED54F38-37D1-4DE4-AF85-385B9714403A}" dt="2023-03-17T00:04:34.873" v="458" actId="20577"/>
          <ac:spMkLst>
            <pc:docMk/>
            <pc:sldMk cId="1791804202" sldId="272"/>
            <ac:spMk id="6" creationId="{866A98BA-45EF-44BD-8860-12B28DF98806}"/>
          </ac:spMkLst>
        </pc:spChg>
      </pc:sldChg>
      <pc:sldChg chg="del">
        <pc:chgData name="TAN Mei Yi [Harrisdale Senior High School]" userId="f9f029c9-d743-4d60-9f2c-e74bdec1ab07" providerId="ADAL" clId="{9ED54F38-37D1-4DE4-AF85-385B9714403A}" dt="2023-03-16T06:52:32.386" v="427" actId="47"/>
        <pc:sldMkLst>
          <pc:docMk/>
          <pc:sldMk cId="3059169463" sldId="278"/>
        </pc:sldMkLst>
      </pc:sldChg>
      <pc:sldChg chg="del">
        <pc:chgData name="TAN Mei Yi [Harrisdale Senior High School]" userId="f9f029c9-d743-4d60-9f2c-e74bdec1ab07" providerId="ADAL" clId="{9ED54F38-37D1-4DE4-AF85-385B9714403A}" dt="2023-03-16T06:52:32.386" v="427" actId="47"/>
        <pc:sldMkLst>
          <pc:docMk/>
          <pc:sldMk cId="2992791712" sldId="279"/>
        </pc:sldMkLst>
      </pc:sldChg>
      <pc:sldChg chg="modSp mod">
        <pc:chgData name="TAN Mei Yi [Harrisdale Senior High School]" userId="f9f029c9-d743-4d60-9f2c-e74bdec1ab07" providerId="ADAL" clId="{9ED54F38-37D1-4DE4-AF85-385B9714403A}" dt="2023-03-17T00:07:59.516" v="500" actId="20577"/>
        <pc:sldMkLst>
          <pc:docMk/>
          <pc:sldMk cId="3000480193" sldId="288"/>
        </pc:sldMkLst>
        <pc:spChg chg="mod">
          <ac:chgData name="TAN Mei Yi [Harrisdale Senior High School]" userId="f9f029c9-d743-4d60-9f2c-e74bdec1ab07" providerId="ADAL" clId="{9ED54F38-37D1-4DE4-AF85-385B9714403A}" dt="2023-03-17T00:07:59.516" v="500" actId="20577"/>
          <ac:spMkLst>
            <pc:docMk/>
            <pc:sldMk cId="3000480193" sldId="288"/>
            <ac:spMk id="5" creationId="{00000000-0000-0000-0000-000000000000}"/>
          </ac:spMkLst>
        </pc:spChg>
      </pc:sldChg>
      <pc:sldChg chg="modSp mod">
        <pc:chgData name="TAN Mei Yi [Harrisdale Senior High School]" userId="f9f029c9-d743-4d60-9f2c-e74bdec1ab07" providerId="ADAL" clId="{9ED54F38-37D1-4DE4-AF85-385B9714403A}" dt="2023-03-16T03:49:14.170" v="83" actId="20577"/>
        <pc:sldMkLst>
          <pc:docMk/>
          <pc:sldMk cId="2226349418" sldId="292"/>
        </pc:sldMkLst>
        <pc:spChg chg="mod">
          <ac:chgData name="TAN Mei Yi [Harrisdale Senior High School]" userId="f9f029c9-d743-4d60-9f2c-e74bdec1ab07" providerId="ADAL" clId="{9ED54F38-37D1-4DE4-AF85-385B9714403A}" dt="2023-03-16T03:49:14.170" v="83" actId="20577"/>
          <ac:spMkLst>
            <pc:docMk/>
            <pc:sldMk cId="2226349418" sldId="292"/>
            <ac:spMk id="22" creationId="{046BE2BE-401B-43B6-9F59-E6AE635E14BD}"/>
          </ac:spMkLst>
        </pc:spChg>
      </pc:sldChg>
      <pc:sldChg chg="del">
        <pc:chgData name="TAN Mei Yi [Harrisdale Senior High School]" userId="f9f029c9-d743-4d60-9f2c-e74bdec1ab07" providerId="ADAL" clId="{9ED54F38-37D1-4DE4-AF85-385B9714403A}" dt="2023-03-16T06:52:32.386" v="427" actId="47"/>
        <pc:sldMkLst>
          <pc:docMk/>
          <pc:sldMk cId="4199131447" sldId="299"/>
        </pc:sldMkLst>
      </pc:sldChg>
      <pc:sldChg chg="del">
        <pc:chgData name="TAN Mei Yi [Harrisdale Senior High School]" userId="f9f029c9-d743-4d60-9f2c-e74bdec1ab07" providerId="ADAL" clId="{9ED54F38-37D1-4DE4-AF85-385B9714403A}" dt="2023-03-16T06:52:32.386" v="427" actId="47"/>
        <pc:sldMkLst>
          <pc:docMk/>
          <pc:sldMk cId="4165094341" sldId="301"/>
        </pc:sldMkLst>
      </pc:sldChg>
      <pc:sldChg chg="del">
        <pc:chgData name="TAN Mei Yi [Harrisdale Senior High School]" userId="f9f029c9-d743-4d60-9f2c-e74bdec1ab07" providerId="ADAL" clId="{9ED54F38-37D1-4DE4-AF85-385B9714403A}" dt="2023-03-16T06:52:32.386" v="427" actId="47"/>
        <pc:sldMkLst>
          <pc:docMk/>
          <pc:sldMk cId="3151471876" sldId="302"/>
        </pc:sldMkLst>
      </pc:sldChg>
      <pc:sldChg chg="del">
        <pc:chgData name="TAN Mei Yi [Harrisdale Senior High School]" userId="f9f029c9-d743-4d60-9f2c-e74bdec1ab07" providerId="ADAL" clId="{9ED54F38-37D1-4DE4-AF85-385B9714403A}" dt="2023-03-16T06:52:32.386" v="427" actId="47"/>
        <pc:sldMkLst>
          <pc:docMk/>
          <pc:sldMk cId="3779226486" sldId="303"/>
        </pc:sldMkLst>
      </pc:sldChg>
      <pc:sldChg chg="del">
        <pc:chgData name="TAN Mei Yi [Harrisdale Senior High School]" userId="f9f029c9-d743-4d60-9f2c-e74bdec1ab07" providerId="ADAL" clId="{9ED54F38-37D1-4DE4-AF85-385B9714403A}" dt="2023-03-16T06:52:32.386" v="427" actId="47"/>
        <pc:sldMkLst>
          <pc:docMk/>
          <pc:sldMk cId="4264768289" sldId="304"/>
        </pc:sldMkLst>
      </pc:sldChg>
      <pc:sldChg chg="del">
        <pc:chgData name="TAN Mei Yi [Harrisdale Senior High School]" userId="f9f029c9-d743-4d60-9f2c-e74bdec1ab07" providerId="ADAL" clId="{9ED54F38-37D1-4DE4-AF85-385B9714403A}" dt="2023-03-16T06:52:32.386" v="427" actId="47"/>
        <pc:sldMkLst>
          <pc:docMk/>
          <pc:sldMk cId="425146844" sldId="305"/>
        </pc:sldMkLst>
      </pc:sldChg>
      <pc:sldChg chg="del">
        <pc:chgData name="TAN Mei Yi [Harrisdale Senior High School]" userId="f9f029c9-d743-4d60-9f2c-e74bdec1ab07" providerId="ADAL" clId="{9ED54F38-37D1-4DE4-AF85-385B9714403A}" dt="2023-03-16T06:52:32.386" v="427" actId="47"/>
        <pc:sldMkLst>
          <pc:docMk/>
          <pc:sldMk cId="465988273" sldId="306"/>
        </pc:sldMkLst>
      </pc:sldChg>
      <pc:sldChg chg="del">
        <pc:chgData name="TAN Mei Yi [Harrisdale Senior High School]" userId="f9f029c9-d743-4d60-9f2c-e74bdec1ab07" providerId="ADAL" clId="{9ED54F38-37D1-4DE4-AF85-385B9714403A}" dt="2023-03-16T06:52:32.386" v="427" actId="47"/>
        <pc:sldMkLst>
          <pc:docMk/>
          <pc:sldMk cId="1775565470" sldId="307"/>
        </pc:sldMkLst>
      </pc:sldChg>
      <pc:sldChg chg="modSp add mod">
        <pc:chgData name="TAN Mei Yi [Harrisdale Senior High School]" userId="f9f029c9-d743-4d60-9f2c-e74bdec1ab07" providerId="ADAL" clId="{9ED54F38-37D1-4DE4-AF85-385B9714403A}" dt="2023-03-16T06:51:19.733" v="413" actId="113"/>
        <pc:sldMkLst>
          <pc:docMk/>
          <pc:sldMk cId="1839490353" sldId="308"/>
        </pc:sldMkLst>
        <pc:spChg chg="mod">
          <ac:chgData name="TAN Mei Yi [Harrisdale Senior High School]" userId="f9f029c9-d743-4d60-9f2c-e74bdec1ab07" providerId="ADAL" clId="{9ED54F38-37D1-4DE4-AF85-385B9714403A}" dt="2023-03-16T06:51:11.678" v="412" actId="208"/>
          <ac:spMkLst>
            <pc:docMk/>
            <pc:sldMk cId="1839490353" sldId="308"/>
            <ac:spMk id="4" creationId="{1CF625F0-99F6-4BFF-8EA7-0FFF4899E4FB}"/>
          </ac:spMkLst>
        </pc:spChg>
        <pc:spChg chg="mod">
          <ac:chgData name="TAN Mei Yi [Harrisdale Senior High School]" userId="f9f029c9-d743-4d60-9f2c-e74bdec1ab07" providerId="ADAL" clId="{9ED54F38-37D1-4DE4-AF85-385B9714403A}" dt="2023-03-16T06:51:19.733" v="413" actId="113"/>
          <ac:spMkLst>
            <pc:docMk/>
            <pc:sldMk cId="1839490353" sldId="308"/>
            <ac:spMk id="6" creationId="{319A405B-7DB3-48E3-AF2C-7858B952B5D1}"/>
          </ac:spMkLst>
        </pc:spChg>
      </pc:sldChg>
      <pc:sldChg chg="addSp delSp modSp add mod">
        <pc:chgData name="TAN Mei Yi [Harrisdale Senior High School]" userId="f9f029c9-d743-4d60-9f2c-e74bdec1ab07" providerId="ADAL" clId="{9ED54F38-37D1-4DE4-AF85-385B9714403A}" dt="2023-03-17T00:20:38.468" v="568" actId="1076"/>
        <pc:sldMkLst>
          <pc:docMk/>
          <pc:sldMk cId="3951545500" sldId="309"/>
        </pc:sldMkLst>
        <pc:spChg chg="mod">
          <ac:chgData name="TAN Mei Yi [Harrisdale Senior High School]" userId="f9f029c9-d743-4d60-9f2c-e74bdec1ab07" providerId="ADAL" clId="{9ED54F38-37D1-4DE4-AF85-385B9714403A}" dt="2023-03-17T00:09:24.770" v="533" actId="20577"/>
          <ac:spMkLst>
            <pc:docMk/>
            <pc:sldMk cId="3951545500" sldId="309"/>
            <ac:spMk id="2" creationId="{110F883D-C34F-097E-FDEA-1398A1190EAA}"/>
          </ac:spMkLst>
        </pc:spChg>
        <pc:spChg chg="mod ord">
          <ac:chgData name="TAN Mei Yi [Harrisdale Senior High School]" userId="f9f029c9-d743-4d60-9f2c-e74bdec1ab07" providerId="ADAL" clId="{9ED54F38-37D1-4DE4-AF85-385B9714403A}" dt="2023-03-17T00:20:32.538" v="566" actId="20577"/>
          <ac:spMkLst>
            <pc:docMk/>
            <pc:sldMk cId="3951545500" sldId="309"/>
            <ac:spMk id="6" creationId="{866A98BA-45EF-44BD-8860-12B28DF98806}"/>
          </ac:spMkLst>
        </pc:spChg>
        <pc:picChg chg="add mod">
          <ac:chgData name="TAN Mei Yi [Harrisdale Senior High School]" userId="f9f029c9-d743-4d60-9f2c-e74bdec1ab07" providerId="ADAL" clId="{9ED54F38-37D1-4DE4-AF85-385B9714403A}" dt="2023-03-17T00:20:38.468" v="568" actId="1076"/>
          <ac:picMkLst>
            <pc:docMk/>
            <pc:sldMk cId="3951545500" sldId="309"/>
            <ac:picMk id="3" creationId="{EE9B0FBF-0BB9-26DE-E37A-A36E0A13A515}"/>
          </ac:picMkLst>
        </pc:picChg>
        <pc:picChg chg="del">
          <ac:chgData name="TAN Mei Yi [Harrisdale Senior High School]" userId="f9f029c9-d743-4d60-9f2c-e74bdec1ab07" providerId="ADAL" clId="{9ED54F38-37D1-4DE4-AF85-385B9714403A}" dt="2023-03-17T00:09:43.044" v="535" actId="478"/>
          <ac:picMkLst>
            <pc:docMk/>
            <pc:sldMk cId="3951545500" sldId="309"/>
            <ac:picMk id="7" creationId="{ACF1B36B-EEDD-4FFE-9552-958288085581}"/>
          </ac:picMkLst>
        </pc:picChg>
      </pc:sldChg>
      <pc:sldChg chg="addSp delSp modSp add mod modAnim">
        <pc:chgData name="TAN Mei Yi [Harrisdale Senior High School]" userId="f9f029c9-d743-4d60-9f2c-e74bdec1ab07" providerId="ADAL" clId="{9ED54F38-37D1-4DE4-AF85-385B9714403A}" dt="2023-03-17T00:23:21.045" v="635" actId="20577"/>
        <pc:sldMkLst>
          <pc:docMk/>
          <pc:sldMk cId="1594853329" sldId="310"/>
        </pc:sldMkLst>
        <pc:spChg chg="add del mod">
          <ac:chgData name="TAN Mei Yi [Harrisdale Senior High School]" userId="f9f029c9-d743-4d60-9f2c-e74bdec1ab07" providerId="ADAL" clId="{9ED54F38-37D1-4DE4-AF85-385B9714403A}" dt="2023-03-17T00:20:57.289" v="575" actId="478"/>
          <ac:spMkLst>
            <pc:docMk/>
            <pc:sldMk cId="1594853329" sldId="310"/>
            <ac:spMk id="4" creationId="{F1D29580-F491-38A1-2F58-89D50707AF2C}"/>
          </ac:spMkLst>
        </pc:spChg>
        <pc:spChg chg="add mod">
          <ac:chgData name="TAN Mei Yi [Harrisdale Senior High School]" userId="f9f029c9-d743-4d60-9f2c-e74bdec1ab07" providerId="ADAL" clId="{9ED54F38-37D1-4DE4-AF85-385B9714403A}" dt="2023-03-17T00:23:21.045" v="635" actId="20577"/>
          <ac:spMkLst>
            <pc:docMk/>
            <pc:sldMk cId="1594853329" sldId="310"/>
            <ac:spMk id="5" creationId="{56798832-4E4D-0001-C45F-DFE204674D91}"/>
          </ac:spMkLst>
        </pc:spChg>
        <pc:spChg chg="mod">
          <ac:chgData name="TAN Mei Yi [Harrisdale Senior High School]" userId="f9f029c9-d743-4d60-9f2c-e74bdec1ab07" providerId="ADAL" clId="{9ED54F38-37D1-4DE4-AF85-385B9714403A}" dt="2023-03-17T00:20:51.642" v="572" actId="14100"/>
          <ac:spMkLst>
            <pc:docMk/>
            <pc:sldMk cId="1594853329" sldId="310"/>
            <ac:spMk id="6" creationId="{866A98BA-45EF-44BD-8860-12B28DF98806}"/>
          </ac:spMkLst>
        </pc:spChg>
        <pc:picChg chg="del">
          <ac:chgData name="TAN Mei Yi [Harrisdale Senior High School]" userId="f9f029c9-d743-4d60-9f2c-e74bdec1ab07" providerId="ADAL" clId="{9ED54F38-37D1-4DE4-AF85-385B9714403A}" dt="2023-03-17T00:20:48.747" v="571" actId="478"/>
          <ac:picMkLst>
            <pc:docMk/>
            <pc:sldMk cId="1594853329" sldId="310"/>
            <ac:picMk id="3" creationId="{EE9B0FBF-0BB9-26DE-E37A-A36E0A13A515}"/>
          </ac:picMkLst>
        </pc:picChg>
      </pc:sldChg>
      <pc:sldChg chg="addSp modSp add mod modAnim">
        <pc:chgData name="TAN Mei Yi [Harrisdale Senior High School]" userId="f9f029c9-d743-4d60-9f2c-e74bdec1ab07" providerId="ADAL" clId="{9ED54F38-37D1-4DE4-AF85-385B9714403A}" dt="2023-03-17T00:28:35.002" v="687"/>
        <pc:sldMkLst>
          <pc:docMk/>
          <pc:sldMk cId="3790420550" sldId="311"/>
        </pc:sldMkLst>
        <pc:spChg chg="add mod">
          <ac:chgData name="TAN Mei Yi [Harrisdale Senior High School]" userId="f9f029c9-d743-4d60-9f2c-e74bdec1ab07" providerId="ADAL" clId="{9ED54F38-37D1-4DE4-AF85-385B9714403A}" dt="2023-03-17T00:27:10.048" v="672" actId="20577"/>
          <ac:spMkLst>
            <pc:docMk/>
            <pc:sldMk cId="3790420550" sldId="311"/>
            <ac:spMk id="4" creationId="{8E8F1726-591B-80B7-437E-95B73807A59F}"/>
          </ac:spMkLst>
        </pc:spChg>
        <pc:spChg chg="add mod">
          <ac:chgData name="TAN Mei Yi [Harrisdale Senior High School]" userId="f9f029c9-d743-4d60-9f2c-e74bdec1ab07" providerId="ADAL" clId="{9ED54F38-37D1-4DE4-AF85-385B9714403A}" dt="2023-03-17T00:27:28.985" v="677" actId="20577"/>
          <ac:spMkLst>
            <pc:docMk/>
            <pc:sldMk cId="3790420550" sldId="311"/>
            <ac:spMk id="5" creationId="{469FFAA5-2FA9-A40D-EA48-452F6272F1A1}"/>
          </ac:spMkLst>
        </pc:spChg>
        <pc:spChg chg="mod">
          <ac:chgData name="TAN Mei Yi [Harrisdale Senior High School]" userId="f9f029c9-d743-4d60-9f2c-e74bdec1ab07" providerId="ADAL" clId="{9ED54F38-37D1-4DE4-AF85-385B9714403A}" dt="2023-03-17T00:25:32.497" v="655" actId="6549"/>
          <ac:spMkLst>
            <pc:docMk/>
            <pc:sldMk cId="3790420550" sldId="311"/>
            <ac:spMk id="6" creationId="{866A98BA-45EF-44BD-8860-12B28DF98806}"/>
          </ac:spMkLst>
        </pc:spChg>
        <pc:spChg chg="add mod">
          <ac:chgData name="TAN Mei Yi [Harrisdale Senior High School]" userId="f9f029c9-d743-4d60-9f2c-e74bdec1ab07" providerId="ADAL" clId="{9ED54F38-37D1-4DE4-AF85-385B9714403A}" dt="2023-03-17T00:28:13.813" v="686" actId="20577"/>
          <ac:spMkLst>
            <pc:docMk/>
            <pc:sldMk cId="3790420550" sldId="311"/>
            <ac:spMk id="7" creationId="{C5BFA60E-F89C-39E0-9D2C-291799E569AE}"/>
          </ac:spMkLst>
        </pc:spChg>
        <pc:picChg chg="mod">
          <ac:chgData name="TAN Mei Yi [Harrisdale Senior High School]" userId="f9f029c9-d743-4d60-9f2c-e74bdec1ab07" providerId="ADAL" clId="{9ED54F38-37D1-4DE4-AF85-385B9714403A}" dt="2023-03-17T00:27:40.642" v="681" actId="1076"/>
          <ac:picMkLst>
            <pc:docMk/>
            <pc:sldMk cId="3790420550" sldId="311"/>
            <ac:picMk id="3" creationId="{EE9B0FBF-0BB9-26DE-E37A-A36E0A13A515}"/>
          </ac:picMkLst>
        </pc:picChg>
      </pc:sldChg>
      <pc:sldChg chg="delSp modSp add mod">
        <pc:chgData name="TAN Mei Yi [Harrisdale Senior High School]" userId="f9f029c9-d743-4d60-9f2c-e74bdec1ab07" providerId="ADAL" clId="{9ED54F38-37D1-4DE4-AF85-385B9714403A}" dt="2023-03-17T00:43:02.157" v="741" actId="20577"/>
        <pc:sldMkLst>
          <pc:docMk/>
          <pc:sldMk cId="2095706600" sldId="312"/>
        </pc:sldMkLst>
        <pc:spChg chg="mod">
          <ac:chgData name="TAN Mei Yi [Harrisdale Senior High School]" userId="f9f029c9-d743-4d60-9f2c-e74bdec1ab07" providerId="ADAL" clId="{9ED54F38-37D1-4DE4-AF85-385B9714403A}" dt="2023-03-17T00:38:18.531" v="704" actId="20577"/>
          <ac:spMkLst>
            <pc:docMk/>
            <pc:sldMk cId="2095706600" sldId="312"/>
            <ac:spMk id="2" creationId="{110F883D-C34F-097E-FDEA-1398A1190EAA}"/>
          </ac:spMkLst>
        </pc:spChg>
        <pc:spChg chg="mod">
          <ac:chgData name="TAN Mei Yi [Harrisdale Senior High School]" userId="f9f029c9-d743-4d60-9f2c-e74bdec1ab07" providerId="ADAL" clId="{9ED54F38-37D1-4DE4-AF85-385B9714403A}" dt="2023-03-17T00:43:02.157" v="741" actId="20577"/>
          <ac:spMkLst>
            <pc:docMk/>
            <pc:sldMk cId="2095706600" sldId="312"/>
            <ac:spMk id="6" creationId="{866A98BA-45EF-44BD-8860-12B28DF98806}"/>
          </ac:spMkLst>
        </pc:spChg>
        <pc:picChg chg="del">
          <ac:chgData name="TAN Mei Yi [Harrisdale Senior High School]" userId="f9f029c9-d743-4d60-9f2c-e74bdec1ab07" providerId="ADAL" clId="{9ED54F38-37D1-4DE4-AF85-385B9714403A}" dt="2023-03-17T00:39:22.807" v="707" actId="478"/>
          <ac:picMkLst>
            <pc:docMk/>
            <pc:sldMk cId="2095706600" sldId="312"/>
            <ac:picMk id="3" creationId="{EE9B0FBF-0BB9-26DE-E37A-A36E0A13A515}"/>
          </ac:picMkLst>
        </pc:picChg>
      </pc:sldChg>
      <pc:sldChg chg="addSp delSp modSp add mod modAnim">
        <pc:chgData name="TAN Mei Yi [Harrisdale Senior High School]" userId="f9f029c9-d743-4d60-9f2c-e74bdec1ab07" providerId="ADAL" clId="{9ED54F38-37D1-4DE4-AF85-385B9714403A}" dt="2023-03-17T00:46:11.280" v="792" actId="1076"/>
        <pc:sldMkLst>
          <pc:docMk/>
          <pc:sldMk cId="1990818733" sldId="313"/>
        </pc:sldMkLst>
        <pc:spChg chg="add mod">
          <ac:chgData name="TAN Mei Yi [Harrisdale Senior High School]" userId="f9f029c9-d743-4d60-9f2c-e74bdec1ab07" providerId="ADAL" clId="{9ED54F38-37D1-4DE4-AF85-385B9714403A}" dt="2023-03-17T00:44:35.785" v="772" actId="14100"/>
          <ac:spMkLst>
            <pc:docMk/>
            <pc:sldMk cId="1990818733" sldId="313"/>
            <ac:spMk id="3" creationId="{2CF3128E-F859-BBA8-FFDF-55D0E7A8D593}"/>
          </ac:spMkLst>
        </pc:spChg>
        <pc:spChg chg="add del mod">
          <ac:chgData name="TAN Mei Yi [Harrisdale Senior High School]" userId="f9f029c9-d743-4d60-9f2c-e74bdec1ab07" providerId="ADAL" clId="{9ED54F38-37D1-4DE4-AF85-385B9714403A}" dt="2023-03-17T00:44:42.658" v="775"/>
          <ac:spMkLst>
            <pc:docMk/>
            <pc:sldMk cId="1990818733" sldId="313"/>
            <ac:spMk id="4" creationId="{AAE35493-8C0E-70D0-B239-109D5A1766BD}"/>
          </ac:spMkLst>
        </pc:spChg>
        <pc:spChg chg="add mod">
          <ac:chgData name="TAN Mei Yi [Harrisdale Senior High School]" userId="f9f029c9-d743-4d60-9f2c-e74bdec1ab07" providerId="ADAL" clId="{9ED54F38-37D1-4DE4-AF85-385B9714403A}" dt="2023-03-17T00:46:11.280" v="792" actId="1076"/>
          <ac:spMkLst>
            <pc:docMk/>
            <pc:sldMk cId="1990818733" sldId="313"/>
            <ac:spMk id="5" creationId="{C6DD923E-2187-3615-147B-6E8C7781D652}"/>
          </ac:spMkLst>
        </pc:spChg>
        <pc:spChg chg="mod">
          <ac:chgData name="TAN Mei Yi [Harrisdale Senior High School]" userId="f9f029c9-d743-4d60-9f2c-e74bdec1ab07" providerId="ADAL" clId="{9ED54F38-37D1-4DE4-AF85-385B9714403A}" dt="2023-03-17T00:44:08.406" v="757" actId="14100"/>
          <ac:spMkLst>
            <pc:docMk/>
            <pc:sldMk cId="1990818733" sldId="313"/>
            <ac:spMk id="6" creationId="{866A98BA-45EF-44BD-8860-12B28DF98806}"/>
          </ac:spMkLst>
        </pc:spChg>
      </pc:sldChg>
      <pc:sldChg chg="addSp modSp add mod modAnim">
        <pc:chgData name="TAN Mei Yi [Harrisdale Senior High School]" userId="f9f029c9-d743-4d60-9f2c-e74bdec1ab07" providerId="ADAL" clId="{9ED54F38-37D1-4DE4-AF85-385B9714403A}" dt="2023-03-17T00:55:27.119" v="853" actId="1076"/>
        <pc:sldMkLst>
          <pc:docMk/>
          <pc:sldMk cId="3094949442" sldId="314"/>
        </pc:sldMkLst>
        <pc:spChg chg="add mod">
          <ac:chgData name="TAN Mei Yi [Harrisdale Senior High School]" userId="f9f029c9-d743-4d60-9f2c-e74bdec1ab07" providerId="ADAL" clId="{9ED54F38-37D1-4DE4-AF85-385B9714403A}" dt="2023-03-17T00:51:00.620" v="822" actId="20577"/>
          <ac:spMkLst>
            <pc:docMk/>
            <pc:sldMk cId="3094949442" sldId="314"/>
            <ac:spMk id="3" creationId="{4E5E615C-5961-3D4C-0B45-0A33A50A5BC0}"/>
          </ac:spMkLst>
        </pc:spChg>
        <pc:spChg chg="add mod">
          <ac:chgData name="TAN Mei Yi [Harrisdale Senior High School]" userId="f9f029c9-d743-4d60-9f2c-e74bdec1ab07" providerId="ADAL" clId="{9ED54F38-37D1-4DE4-AF85-385B9714403A}" dt="2023-03-17T00:55:27.119" v="853" actId="1076"/>
          <ac:spMkLst>
            <pc:docMk/>
            <pc:sldMk cId="3094949442" sldId="314"/>
            <ac:spMk id="4" creationId="{BAD09AE1-7C5B-7F8C-6EB2-B00C9D84EC49}"/>
          </ac:spMkLst>
        </pc:spChg>
        <pc:spChg chg="mod">
          <ac:chgData name="TAN Mei Yi [Harrisdale Senior High School]" userId="f9f029c9-d743-4d60-9f2c-e74bdec1ab07" providerId="ADAL" clId="{9ED54F38-37D1-4DE4-AF85-385B9714403A}" dt="2023-03-17T00:48:29.588" v="805" actId="404"/>
          <ac:spMkLst>
            <pc:docMk/>
            <pc:sldMk cId="3094949442" sldId="314"/>
            <ac:spMk id="6" creationId="{866A98BA-45EF-44BD-8860-12B28DF98806}"/>
          </ac:spMkLst>
        </pc:spChg>
      </pc:sldChg>
    </pc:docChg>
  </pc:docChgLst>
  <pc:docChgLst>
    <pc:chgData name="TAN Mei Yi [Harrisdale Senior High School]" userId="f9f029c9-d743-4d60-9f2c-e74bdec1ab07" providerId="ADAL" clId="{0E81DB02-AEDE-4812-8FCD-08A30A2237BC}"/>
    <pc:docChg chg="undo custSel addSld delSld modSld sldOrd">
      <pc:chgData name="TAN Mei Yi [Harrisdale Senior High School]" userId="f9f029c9-d743-4d60-9f2c-e74bdec1ab07" providerId="ADAL" clId="{0E81DB02-AEDE-4812-8FCD-08A30A2237BC}" dt="2023-03-02T04:59:52.355" v="1392"/>
      <pc:docMkLst>
        <pc:docMk/>
      </pc:docMkLst>
      <pc:sldChg chg="modSp add mod modAnim">
        <pc:chgData name="TAN Mei Yi [Harrisdale Senior High School]" userId="f9f029c9-d743-4d60-9f2c-e74bdec1ab07" providerId="ADAL" clId="{0E81DB02-AEDE-4812-8FCD-08A30A2237BC}" dt="2023-03-02T04:55:48.700" v="1350"/>
        <pc:sldMkLst>
          <pc:docMk/>
          <pc:sldMk cId="498437388" sldId="257"/>
        </pc:sldMkLst>
        <pc:spChg chg="mod">
          <ac:chgData name="TAN Mei Yi [Harrisdale Senior High School]" userId="f9f029c9-d743-4d60-9f2c-e74bdec1ab07" providerId="ADAL" clId="{0E81DB02-AEDE-4812-8FCD-08A30A2237BC}" dt="2023-03-02T01:34:36.348" v="19" actId="20577"/>
          <ac:spMkLst>
            <pc:docMk/>
            <pc:sldMk cId="498437388" sldId="257"/>
            <ac:spMk id="3" creationId="{55C83277-6077-48C5-9D58-22A8202E330F}"/>
          </ac:spMkLst>
        </pc:spChg>
        <pc:spChg chg="mod">
          <ac:chgData name="TAN Mei Yi [Harrisdale Senior High School]" userId="f9f029c9-d743-4d60-9f2c-e74bdec1ab07" providerId="ADAL" clId="{0E81DB02-AEDE-4812-8FCD-08A30A2237BC}" dt="2023-03-02T01:34:30.453" v="12" actId="208"/>
          <ac:spMkLst>
            <pc:docMk/>
            <pc:sldMk cId="498437388" sldId="257"/>
            <ac:spMk id="4" creationId="{24A52EE3-78AF-43B2-9E67-E3BCAB66D7BE}"/>
          </ac:spMkLst>
        </pc:spChg>
      </pc:sldChg>
      <pc:sldChg chg="modSp add mod modAnim">
        <pc:chgData name="TAN Mei Yi [Harrisdale Senior High School]" userId="f9f029c9-d743-4d60-9f2c-e74bdec1ab07" providerId="ADAL" clId="{0E81DB02-AEDE-4812-8FCD-08A30A2237BC}" dt="2023-03-02T04:56:38.300" v="1353"/>
        <pc:sldMkLst>
          <pc:docMk/>
          <pc:sldMk cId="1287056237" sldId="258"/>
        </pc:sldMkLst>
        <pc:spChg chg="mod">
          <ac:chgData name="TAN Mei Yi [Harrisdale Senior High School]" userId="f9f029c9-d743-4d60-9f2c-e74bdec1ab07" providerId="ADAL" clId="{0E81DB02-AEDE-4812-8FCD-08A30A2237BC}" dt="2023-03-02T01:35:07.648" v="21" actId="207"/>
          <ac:spMkLst>
            <pc:docMk/>
            <pc:sldMk cId="1287056237" sldId="258"/>
            <ac:spMk id="2" creationId="{3C1AA9BE-4339-48A2-90EB-4465FEE46A3F}"/>
          </ac:spMkLst>
        </pc:spChg>
        <pc:spChg chg="mod">
          <ac:chgData name="TAN Mei Yi [Harrisdale Senior High School]" userId="f9f029c9-d743-4d60-9f2c-e74bdec1ab07" providerId="ADAL" clId="{0E81DB02-AEDE-4812-8FCD-08A30A2237BC}" dt="2023-03-02T01:36:48.258" v="65" actId="207"/>
          <ac:spMkLst>
            <pc:docMk/>
            <pc:sldMk cId="1287056237" sldId="258"/>
            <ac:spMk id="7" creationId="{68C6C94F-D472-4185-A7D6-D49395857848}"/>
          </ac:spMkLst>
        </pc:spChg>
        <pc:spChg chg="mod">
          <ac:chgData name="TAN Mei Yi [Harrisdale Senior High School]" userId="f9f029c9-d743-4d60-9f2c-e74bdec1ab07" providerId="ADAL" clId="{0E81DB02-AEDE-4812-8FCD-08A30A2237BC}" dt="2023-03-02T01:35:16.516" v="22" actId="207"/>
          <ac:spMkLst>
            <pc:docMk/>
            <pc:sldMk cId="1287056237" sldId="258"/>
            <ac:spMk id="9" creationId="{FFE6D3BC-7069-437E-8D7E-CE95671E4811}"/>
          </ac:spMkLst>
        </pc:spChg>
        <pc:spChg chg="mod">
          <ac:chgData name="TAN Mei Yi [Harrisdale Senior High School]" userId="f9f029c9-d743-4d60-9f2c-e74bdec1ab07" providerId="ADAL" clId="{0E81DB02-AEDE-4812-8FCD-08A30A2237BC}" dt="2023-03-02T01:35:43.615" v="23" actId="207"/>
          <ac:spMkLst>
            <pc:docMk/>
            <pc:sldMk cId="1287056237" sldId="258"/>
            <ac:spMk id="12" creationId="{E127E754-450E-476D-B61C-ABAEE446DB16}"/>
          </ac:spMkLst>
        </pc:spChg>
      </pc:sldChg>
      <pc:sldChg chg="modSp add mod modAnim">
        <pc:chgData name="TAN Mei Yi [Harrisdale Senior High School]" userId="f9f029c9-d743-4d60-9f2c-e74bdec1ab07" providerId="ADAL" clId="{0E81DB02-AEDE-4812-8FCD-08A30A2237BC}" dt="2023-03-02T04:57:17.823" v="1357"/>
        <pc:sldMkLst>
          <pc:docMk/>
          <pc:sldMk cId="2596987110" sldId="259"/>
        </pc:sldMkLst>
        <pc:spChg chg="mod">
          <ac:chgData name="TAN Mei Yi [Harrisdale Senior High School]" userId="f9f029c9-d743-4d60-9f2c-e74bdec1ab07" providerId="ADAL" clId="{0E81DB02-AEDE-4812-8FCD-08A30A2237BC}" dt="2023-03-02T01:37:29.087" v="82" actId="20577"/>
          <ac:spMkLst>
            <pc:docMk/>
            <pc:sldMk cId="2596987110" sldId="259"/>
            <ac:spMk id="5" creationId="{879057FE-C386-4351-B689-59CBE924925C}"/>
          </ac:spMkLst>
        </pc:spChg>
        <pc:spChg chg="mod">
          <ac:chgData name="TAN Mei Yi [Harrisdale Senior High School]" userId="f9f029c9-d743-4d60-9f2c-e74bdec1ab07" providerId="ADAL" clId="{0E81DB02-AEDE-4812-8FCD-08A30A2237BC}" dt="2023-03-02T01:37:08.804" v="69" actId="207"/>
          <ac:spMkLst>
            <pc:docMk/>
            <pc:sldMk cId="2596987110" sldId="259"/>
            <ac:spMk id="6" creationId="{43B1CA9B-6400-478F-879C-F1F67E7C41DA}"/>
          </ac:spMkLst>
        </pc:spChg>
        <pc:spChg chg="mod">
          <ac:chgData name="TAN Mei Yi [Harrisdale Senior High School]" userId="f9f029c9-d743-4d60-9f2c-e74bdec1ab07" providerId="ADAL" clId="{0E81DB02-AEDE-4812-8FCD-08A30A2237BC}" dt="2023-03-02T01:37:14.068" v="70" actId="207"/>
          <ac:spMkLst>
            <pc:docMk/>
            <pc:sldMk cId="2596987110" sldId="259"/>
            <ac:spMk id="8" creationId="{7E970A3D-5DB8-4811-8267-63BD209F9F7B}"/>
          </ac:spMkLst>
        </pc:spChg>
        <pc:spChg chg="mod">
          <ac:chgData name="TAN Mei Yi [Harrisdale Senior High School]" userId="f9f029c9-d743-4d60-9f2c-e74bdec1ab07" providerId="ADAL" clId="{0E81DB02-AEDE-4812-8FCD-08A30A2237BC}" dt="2023-03-02T01:37:00.160" v="68" actId="208"/>
          <ac:spMkLst>
            <pc:docMk/>
            <pc:sldMk cId="2596987110" sldId="259"/>
            <ac:spMk id="10" creationId="{AECB734D-C680-493A-A974-A24A565E5F67}"/>
          </ac:spMkLst>
        </pc:spChg>
      </pc:sldChg>
      <pc:sldChg chg="add del">
        <pc:chgData name="TAN Mei Yi [Harrisdale Senior High School]" userId="f9f029c9-d743-4d60-9f2c-e74bdec1ab07" providerId="ADAL" clId="{0E81DB02-AEDE-4812-8FCD-08A30A2237BC}" dt="2023-03-02T03:44:26.199" v="746" actId="47"/>
        <pc:sldMkLst>
          <pc:docMk/>
          <pc:sldMk cId="2762199914" sldId="263"/>
        </pc:sldMkLst>
      </pc:sldChg>
      <pc:sldChg chg="modSp add mod">
        <pc:chgData name="TAN Mei Yi [Harrisdale Senior High School]" userId="f9f029c9-d743-4d60-9f2c-e74bdec1ab07" providerId="ADAL" clId="{0E81DB02-AEDE-4812-8FCD-08A30A2237BC}" dt="2023-03-02T01:38:45.453" v="102" actId="1076"/>
        <pc:sldMkLst>
          <pc:docMk/>
          <pc:sldMk cId="1587665728" sldId="264"/>
        </pc:sldMkLst>
        <pc:spChg chg="mod">
          <ac:chgData name="TAN Mei Yi [Harrisdale Senior High School]" userId="f9f029c9-d743-4d60-9f2c-e74bdec1ab07" providerId="ADAL" clId="{0E81DB02-AEDE-4812-8FCD-08A30A2237BC}" dt="2023-03-02T01:38:45.453" v="102" actId="1076"/>
          <ac:spMkLst>
            <pc:docMk/>
            <pc:sldMk cId="1587665728" sldId="264"/>
            <ac:spMk id="4" creationId="{19CE5109-DD1B-45ED-A6F2-52B2C02857A1}"/>
          </ac:spMkLst>
        </pc:spChg>
      </pc:sldChg>
      <pc:sldChg chg="add del">
        <pc:chgData name="TAN Mei Yi [Harrisdale Senior High School]" userId="f9f029c9-d743-4d60-9f2c-e74bdec1ab07" providerId="ADAL" clId="{0E81DB02-AEDE-4812-8FCD-08A30A2237BC}" dt="2023-03-02T03:44:26.199" v="746" actId="47"/>
        <pc:sldMkLst>
          <pc:docMk/>
          <pc:sldMk cId="3017441701" sldId="265"/>
        </pc:sldMkLst>
      </pc:sldChg>
      <pc:sldChg chg="addSp delSp modSp add mod">
        <pc:chgData name="TAN Mei Yi [Harrisdale Senior High School]" userId="f9f029c9-d743-4d60-9f2c-e74bdec1ab07" providerId="ADAL" clId="{0E81DB02-AEDE-4812-8FCD-08A30A2237BC}" dt="2023-03-02T01:39:08.406" v="105"/>
        <pc:sldMkLst>
          <pc:docMk/>
          <pc:sldMk cId="3795257015" sldId="266"/>
        </pc:sldMkLst>
        <pc:spChg chg="mod">
          <ac:chgData name="TAN Mei Yi [Harrisdale Senior High School]" userId="f9f029c9-d743-4d60-9f2c-e74bdec1ab07" providerId="ADAL" clId="{0E81DB02-AEDE-4812-8FCD-08A30A2237BC}" dt="2023-03-02T01:39:06.752" v="103" actId="207"/>
          <ac:spMkLst>
            <pc:docMk/>
            <pc:sldMk cId="3795257015" sldId="266"/>
            <ac:spMk id="3" creationId="{B93EBDCE-1E44-4074-9B7B-5B50323B4760}"/>
          </ac:spMkLst>
        </pc:spChg>
        <pc:spChg chg="del">
          <ac:chgData name="TAN Mei Yi [Harrisdale Senior High School]" userId="f9f029c9-d743-4d60-9f2c-e74bdec1ab07" providerId="ADAL" clId="{0E81DB02-AEDE-4812-8FCD-08A30A2237BC}" dt="2023-03-02T01:39:08.188" v="104" actId="478"/>
          <ac:spMkLst>
            <pc:docMk/>
            <pc:sldMk cId="3795257015" sldId="266"/>
            <ac:spMk id="4" creationId="{19CE5109-DD1B-45ED-A6F2-52B2C02857A1}"/>
          </ac:spMkLst>
        </pc:spChg>
        <pc:spChg chg="add mod">
          <ac:chgData name="TAN Mei Yi [Harrisdale Senior High School]" userId="f9f029c9-d743-4d60-9f2c-e74bdec1ab07" providerId="ADAL" clId="{0E81DB02-AEDE-4812-8FCD-08A30A2237BC}" dt="2023-03-02T01:39:08.406" v="105"/>
          <ac:spMkLst>
            <pc:docMk/>
            <pc:sldMk cId="3795257015" sldId="266"/>
            <ac:spMk id="5" creationId="{505659C7-1DA0-4DAC-13A4-5BF6DAB69445}"/>
          </ac:spMkLst>
        </pc:spChg>
      </pc:sldChg>
      <pc:sldChg chg="addSp delSp modSp add mod">
        <pc:chgData name="TAN Mei Yi [Harrisdale Senior High School]" userId="f9f029c9-d743-4d60-9f2c-e74bdec1ab07" providerId="ADAL" clId="{0E81DB02-AEDE-4812-8FCD-08A30A2237BC}" dt="2023-03-02T01:39:32.200" v="108"/>
        <pc:sldMkLst>
          <pc:docMk/>
          <pc:sldMk cId="537267911" sldId="267"/>
        </pc:sldMkLst>
        <pc:spChg chg="add mod">
          <ac:chgData name="TAN Mei Yi [Harrisdale Senior High School]" userId="f9f029c9-d743-4d60-9f2c-e74bdec1ab07" providerId="ADAL" clId="{0E81DB02-AEDE-4812-8FCD-08A30A2237BC}" dt="2023-03-02T01:39:32.200" v="108"/>
          <ac:spMkLst>
            <pc:docMk/>
            <pc:sldMk cId="537267911" sldId="267"/>
            <ac:spMk id="3" creationId="{7AA5E21C-4BD1-6B98-09D7-6B84E09552B0}"/>
          </ac:spMkLst>
        </pc:spChg>
        <pc:spChg chg="del mod">
          <ac:chgData name="TAN Mei Yi [Harrisdale Senior High School]" userId="f9f029c9-d743-4d60-9f2c-e74bdec1ab07" providerId="ADAL" clId="{0E81DB02-AEDE-4812-8FCD-08A30A2237BC}" dt="2023-03-02T01:39:31.920" v="107" actId="478"/>
          <ac:spMkLst>
            <pc:docMk/>
            <pc:sldMk cId="537267911" sldId="267"/>
            <ac:spMk id="4" creationId="{19CE5109-DD1B-45ED-A6F2-52B2C02857A1}"/>
          </ac:spMkLst>
        </pc:spChg>
      </pc:sldChg>
      <pc:sldChg chg="modSp add mod ord modAnim">
        <pc:chgData name="TAN Mei Yi [Harrisdale Senior High School]" userId="f9f029c9-d743-4d60-9f2c-e74bdec1ab07" providerId="ADAL" clId="{0E81DB02-AEDE-4812-8FCD-08A30A2237BC}" dt="2023-03-02T04:58:52.187" v="1383" actId="20577"/>
        <pc:sldMkLst>
          <pc:docMk/>
          <pc:sldMk cId="3721086638" sldId="268"/>
        </pc:sldMkLst>
        <pc:spChg chg="mod">
          <ac:chgData name="TAN Mei Yi [Harrisdale Senior High School]" userId="f9f029c9-d743-4d60-9f2c-e74bdec1ab07" providerId="ADAL" clId="{0E81DB02-AEDE-4812-8FCD-08A30A2237BC}" dt="2023-03-02T01:39:42.843" v="110" actId="208"/>
          <ac:spMkLst>
            <pc:docMk/>
            <pc:sldMk cId="3721086638" sldId="268"/>
            <ac:spMk id="4" creationId="{B129504F-C7FA-4209-905E-ECADCFF7DF1E}"/>
          </ac:spMkLst>
        </pc:spChg>
        <pc:spChg chg="mod">
          <ac:chgData name="TAN Mei Yi [Harrisdale Senior High School]" userId="f9f029c9-d743-4d60-9f2c-e74bdec1ab07" providerId="ADAL" clId="{0E81DB02-AEDE-4812-8FCD-08A30A2237BC}" dt="2023-03-02T04:58:52.187" v="1383" actId="20577"/>
          <ac:spMkLst>
            <pc:docMk/>
            <pc:sldMk cId="3721086638" sldId="268"/>
            <ac:spMk id="5" creationId="{DDEB64E8-E359-4B8B-89DC-B8729C8968E9}"/>
          </ac:spMkLst>
        </pc:spChg>
      </pc:sldChg>
      <pc:sldChg chg="modSp add mod ord modAnim">
        <pc:chgData name="TAN Mei Yi [Harrisdale Senior High School]" userId="f9f029c9-d743-4d60-9f2c-e74bdec1ab07" providerId="ADAL" clId="{0E81DB02-AEDE-4812-8FCD-08A30A2237BC}" dt="2023-03-02T04:59:18.206" v="1386" actId="113"/>
        <pc:sldMkLst>
          <pc:docMk/>
          <pc:sldMk cId="27099850" sldId="269"/>
        </pc:sldMkLst>
        <pc:spChg chg="mod">
          <ac:chgData name="TAN Mei Yi [Harrisdale Senior High School]" userId="f9f029c9-d743-4d60-9f2c-e74bdec1ab07" providerId="ADAL" clId="{0E81DB02-AEDE-4812-8FCD-08A30A2237BC}" dt="2023-03-02T01:40:49.160" v="116" actId="208"/>
          <ac:spMkLst>
            <pc:docMk/>
            <pc:sldMk cId="27099850" sldId="269"/>
            <ac:spMk id="4" creationId="{B129504F-C7FA-4209-905E-ECADCFF7DF1E}"/>
          </ac:spMkLst>
        </pc:spChg>
        <pc:spChg chg="mod">
          <ac:chgData name="TAN Mei Yi [Harrisdale Senior High School]" userId="f9f029c9-d743-4d60-9f2c-e74bdec1ab07" providerId="ADAL" clId="{0E81DB02-AEDE-4812-8FCD-08A30A2237BC}" dt="2023-03-02T04:59:18.206" v="1386" actId="113"/>
          <ac:spMkLst>
            <pc:docMk/>
            <pc:sldMk cId="27099850" sldId="269"/>
            <ac:spMk id="5" creationId="{DDEB64E8-E359-4B8B-89DC-B8729C8968E9}"/>
          </ac:spMkLst>
        </pc:spChg>
      </pc:sldChg>
      <pc:sldChg chg="add del">
        <pc:chgData name="TAN Mei Yi [Harrisdale Senior High School]" userId="f9f029c9-d743-4d60-9f2c-e74bdec1ab07" providerId="ADAL" clId="{0E81DB02-AEDE-4812-8FCD-08A30A2237BC}" dt="2023-03-02T03:19:46.070" v="118" actId="47"/>
        <pc:sldMkLst>
          <pc:docMk/>
          <pc:sldMk cId="158949183" sldId="270"/>
        </pc:sldMkLst>
      </pc:sldChg>
      <pc:sldChg chg="modSp add mod ord modAnim">
        <pc:chgData name="TAN Mei Yi [Harrisdale Senior High School]" userId="f9f029c9-d743-4d60-9f2c-e74bdec1ab07" providerId="ADAL" clId="{0E81DB02-AEDE-4812-8FCD-08A30A2237BC}" dt="2023-03-02T04:59:52.355" v="1392"/>
        <pc:sldMkLst>
          <pc:docMk/>
          <pc:sldMk cId="1719334996" sldId="271"/>
        </pc:sldMkLst>
        <pc:spChg chg="mod">
          <ac:chgData name="TAN Mei Yi [Harrisdale Senior High School]" userId="f9f029c9-d743-4d60-9f2c-e74bdec1ab07" providerId="ADAL" clId="{0E81DB02-AEDE-4812-8FCD-08A30A2237BC}" dt="2023-03-02T03:20:20.952" v="130" actId="208"/>
          <ac:spMkLst>
            <pc:docMk/>
            <pc:sldMk cId="1719334996" sldId="271"/>
            <ac:spMk id="4" creationId="{3E621461-76BD-404F-BD15-E3FD1A99340E}"/>
          </ac:spMkLst>
        </pc:spChg>
        <pc:spChg chg="mod">
          <ac:chgData name="TAN Mei Yi [Harrisdale Senior High School]" userId="f9f029c9-d743-4d60-9f2c-e74bdec1ab07" providerId="ADAL" clId="{0E81DB02-AEDE-4812-8FCD-08A30A2237BC}" dt="2023-03-02T03:30:19.620" v="437" actId="207"/>
          <ac:spMkLst>
            <pc:docMk/>
            <pc:sldMk cId="1719334996" sldId="271"/>
            <ac:spMk id="5" creationId="{3688B4B5-FBB8-47FA-9E9E-277F7C578E7F}"/>
          </ac:spMkLst>
        </pc:spChg>
        <pc:spChg chg="mod">
          <ac:chgData name="TAN Mei Yi [Harrisdale Senior High School]" userId="f9f029c9-d743-4d60-9f2c-e74bdec1ab07" providerId="ADAL" clId="{0E81DB02-AEDE-4812-8FCD-08A30A2237BC}" dt="2023-03-02T03:20:28.266" v="131" actId="207"/>
          <ac:spMkLst>
            <pc:docMk/>
            <pc:sldMk cId="1719334996" sldId="271"/>
            <ac:spMk id="6" creationId="{8A8B55F7-717E-4F4E-AA69-0AE358E9C5AA}"/>
          </ac:spMkLst>
        </pc:spChg>
        <pc:spChg chg="mod">
          <ac:chgData name="TAN Mei Yi [Harrisdale Senior High School]" userId="f9f029c9-d743-4d60-9f2c-e74bdec1ab07" providerId="ADAL" clId="{0E81DB02-AEDE-4812-8FCD-08A30A2237BC}" dt="2023-03-02T03:20:28.266" v="131" actId="207"/>
          <ac:spMkLst>
            <pc:docMk/>
            <pc:sldMk cId="1719334996" sldId="271"/>
            <ac:spMk id="11" creationId="{7E2F3361-BD8D-4111-B9D3-680A6FEA1E95}"/>
          </ac:spMkLst>
        </pc:spChg>
      </pc:sldChg>
      <pc:sldChg chg="add del">
        <pc:chgData name="TAN Mei Yi [Harrisdale Senior High School]" userId="f9f029c9-d743-4d60-9f2c-e74bdec1ab07" providerId="ADAL" clId="{0E81DB02-AEDE-4812-8FCD-08A30A2237BC}" dt="2023-03-02T03:20:52.305" v="136" actId="47"/>
        <pc:sldMkLst>
          <pc:docMk/>
          <pc:sldMk cId="1635148946" sldId="272"/>
        </pc:sldMkLst>
      </pc:sldChg>
      <pc:sldChg chg="addSp delSp modSp add mod delAnim modAnim">
        <pc:chgData name="TAN Mei Yi [Harrisdale Senior High School]" userId="f9f029c9-d743-4d60-9f2c-e74bdec1ab07" providerId="ADAL" clId="{0E81DB02-AEDE-4812-8FCD-08A30A2237BC}" dt="2023-03-02T03:30:01.368" v="436" actId="478"/>
        <pc:sldMkLst>
          <pc:docMk/>
          <pc:sldMk cId="1228451987" sldId="273"/>
        </pc:sldMkLst>
        <pc:spChg chg="add mod">
          <ac:chgData name="TAN Mei Yi [Harrisdale Senior High School]" userId="f9f029c9-d743-4d60-9f2c-e74bdec1ab07" providerId="ADAL" clId="{0E81DB02-AEDE-4812-8FCD-08A30A2237BC}" dt="2023-03-02T03:19:53.027" v="120"/>
          <ac:spMkLst>
            <pc:docMk/>
            <pc:sldMk cId="1228451987" sldId="273"/>
            <ac:spMk id="2" creationId="{8218007C-6040-F226-D903-383B1555ADE9}"/>
          </ac:spMkLst>
        </pc:spChg>
        <pc:spChg chg="add mod">
          <ac:chgData name="TAN Mei Yi [Harrisdale Senior High School]" userId="f9f029c9-d743-4d60-9f2c-e74bdec1ab07" providerId="ADAL" clId="{0E81DB02-AEDE-4812-8FCD-08A30A2237BC}" dt="2023-03-02T03:27:18.810" v="332" actId="20577"/>
          <ac:spMkLst>
            <pc:docMk/>
            <pc:sldMk cId="1228451987" sldId="273"/>
            <ac:spMk id="3" creationId="{1DB7A8FF-53A5-A3D9-C6F7-ACB48DE8E13B}"/>
          </ac:spMkLst>
        </pc:spChg>
        <pc:spChg chg="del">
          <ac:chgData name="TAN Mei Yi [Harrisdale Senior High School]" userId="f9f029c9-d743-4d60-9f2c-e74bdec1ab07" providerId="ADAL" clId="{0E81DB02-AEDE-4812-8FCD-08A30A2237BC}" dt="2023-03-02T03:19:52.696" v="119" actId="478"/>
          <ac:spMkLst>
            <pc:docMk/>
            <pc:sldMk cId="1228451987" sldId="273"/>
            <ac:spMk id="4" creationId="{19CE5109-DD1B-45ED-A6F2-52B2C02857A1}"/>
          </ac:spMkLst>
        </pc:spChg>
        <pc:spChg chg="mod">
          <ac:chgData name="TAN Mei Yi [Harrisdale Senior High School]" userId="f9f029c9-d743-4d60-9f2c-e74bdec1ab07" providerId="ADAL" clId="{0E81DB02-AEDE-4812-8FCD-08A30A2237BC}" dt="2023-03-02T03:21:29.405" v="141" actId="1076"/>
          <ac:spMkLst>
            <pc:docMk/>
            <pc:sldMk cId="1228451987" sldId="273"/>
            <ac:spMk id="5" creationId="{DB762517-2FF2-4816-B82A-BDF65093A448}"/>
          </ac:spMkLst>
        </pc:spChg>
        <pc:spChg chg="add mod">
          <ac:chgData name="TAN Mei Yi [Harrisdale Senior High School]" userId="f9f029c9-d743-4d60-9f2c-e74bdec1ab07" providerId="ADAL" clId="{0E81DB02-AEDE-4812-8FCD-08A30A2237BC}" dt="2023-03-02T03:27:01.301" v="296" actId="1076"/>
          <ac:spMkLst>
            <pc:docMk/>
            <pc:sldMk cId="1228451987" sldId="273"/>
            <ac:spMk id="6" creationId="{5559B8C0-E298-89F8-C2A0-403336155952}"/>
          </ac:spMkLst>
        </pc:spChg>
        <pc:spChg chg="add mod">
          <ac:chgData name="TAN Mei Yi [Harrisdale Senior High School]" userId="f9f029c9-d743-4d60-9f2c-e74bdec1ab07" providerId="ADAL" clId="{0E81DB02-AEDE-4812-8FCD-08A30A2237BC}" dt="2023-03-02T03:27:48.055" v="371" actId="20577"/>
          <ac:spMkLst>
            <pc:docMk/>
            <pc:sldMk cId="1228451987" sldId="273"/>
            <ac:spMk id="7" creationId="{2B4E308F-397B-52B0-1BE0-F85060B84E21}"/>
          </ac:spMkLst>
        </pc:spChg>
        <pc:spChg chg="add mod">
          <ac:chgData name="TAN Mei Yi [Harrisdale Senior High School]" userId="f9f029c9-d743-4d60-9f2c-e74bdec1ab07" providerId="ADAL" clId="{0E81DB02-AEDE-4812-8FCD-08A30A2237BC}" dt="2023-03-02T03:28:11.570" v="379" actId="1076"/>
          <ac:spMkLst>
            <pc:docMk/>
            <pc:sldMk cId="1228451987" sldId="273"/>
            <ac:spMk id="8" creationId="{4DF5D11D-E8AB-D91A-8E04-F3F5474FC035}"/>
          </ac:spMkLst>
        </pc:spChg>
        <pc:spChg chg="add mod">
          <ac:chgData name="TAN Mei Yi [Harrisdale Senior High School]" userId="f9f029c9-d743-4d60-9f2c-e74bdec1ab07" providerId="ADAL" clId="{0E81DB02-AEDE-4812-8FCD-08A30A2237BC}" dt="2023-03-02T03:29:44.960" v="428" actId="1076"/>
          <ac:spMkLst>
            <pc:docMk/>
            <pc:sldMk cId="1228451987" sldId="273"/>
            <ac:spMk id="25" creationId="{6E37E11E-8087-1E96-F00B-C8DC59A05224}"/>
          </ac:spMkLst>
        </pc:spChg>
        <pc:spChg chg="add mod">
          <ac:chgData name="TAN Mei Yi [Harrisdale Senior High School]" userId="f9f029c9-d743-4d60-9f2c-e74bdec1ab07" providerId="ADAL" clId="{0E81DB02-AEDE-4812-8FCD-08A30A2237BC}" dt="2023-03-02T03:29:57.006" v="435" actId="1076"/>
          <ac:spMkLst>
            <pc:docMk/>
            <pc:sldMk cId="1228451987" sldId="273"/>
            <ac:spMk id="26" creationId="{B269DA29-6FCE-500D-FD30-C91DD3560F2E}"/>
          </ac:spMkLst>
        </pc:spChg>
        <pc:grpChg chg="del mod">
          <ac:chgData name="TAN Mei Yi [Harrisdale Senior High School]" userId="f9f029c9-d743-4d60-9f2c-e74bdec1ab07" providerId="ADAL" clId="{0E81DB02-AEDE-4812-8FCD-08A30A2237BC}" dt="2023-03-02T03:28:39.235" v="383"/>
          <ac:grpSpMkLst>
            <pc:docMk/>
            <pc:sldMk cId="1228451987" sldId="273"/>
            <ac:grpSpMk id="12" creationId="{6D733F66-DE70-51ED-ED03-71B83054C861}"/>
          </ac:grpSpMkLst>
        </pc:grpChg>
        <pc:grpChg chg="del mod">
          <ac:chgData name="TAN Mei Yi [Harrisdale Senior High School]" userId="f9f029c9-d743-4d60-9f2c-e74bdec1ab07" providerId="ADAL" clId="{0E81DB02-AEDE-4812-8FCD-08A30A2237BC}" dt="2023-03-02T03:28:43.658" v="388"/>
          <ac:grpSpMkLst>
            <pc:docMk/>
            <pc:sldMk cId="1228451987" sldId="273"/>
            <ac:grpSpMk id="15" creationId="{6C8A0887-91CA-42F2-608B-444A390DF783}"/>
          </ac:grpSpMkLst>
        </pc:grpChg>
        <pc:grpChg chg="mod">
          <ac:chgData name="TAN Mei Yi [Harrisdale Senior High School]" userId="f9f029c9-d743-4d60-9f2c-e74bdec1ab07" providerId="ADAL" clId="{0E81DB02-AEDE-4812-8FCD-08A30A2237BC}" dt="2023-03-02T03:28:43.658" v="388"/>
          <ac:grpSpMkLst>
            <pc:docMk/>
            <pc:sldMk cId="1228451987" sldId="273"/>
            <ac:grpSpMk id="17" creationId="{C67788EC-C0A0-7A3A-9E79-004A95FABA9B}"/>
          </ac:grpSpMkLst>
        </pc:grpChg>
        <pc:grpChg chg="mod">
          <ac:chgData name="TAN Mei Yi [Harrisdale Senior High School]" userId="f9f029c9-d743-4d60-9f2c-e74bdec1ab07" providerId="ADAL" clId="{0E81DB02-AEDE-4812-8FCD-08A30A2237BC}" dt="2023-03-02T03:28:48.798" v="395"/>
          <ac:grpSpMkLst>
            <pc:docMk/>
            <pc:sldMk cId="1228451987" sldId="273"/>
            <ac:grpSpMk id="24" creationId="{F59B4DE9-A6C0-2A7E-EDC6-C16942566122}"/>
          </ac:grpSpMkLst>
        </pc:grpChg>
        <pc:inkChg chg="add mod">
          <ac:chgData name="TAN Mei Yi [Harrisdale Senior High School]" userId="f9f029c9-d743-4d60-9f2c-e74bdec1ab07" providerId="ADAL" clId="{0E81DB02-AEDE-4812-8FCD-08A30A2237BC}" dt="2023-03-02T03:28:39.235" v="383"/>
          <ac:inkMkLst>
            <pc:docMk/>
            <pc:sldMk cId="1228451987" sldId="273"/>
            <ac:inkMk id="9" creationId="{3ECDB879-5928-F783-3DF5-5FF38F7C940B}"/>
          </ac:inkMkLst>
        </pc:inkChg>
        <pc:inkChg chg="add del mod">
          <ac:chgData name="TAN Mei Yi [Harrisdale Senior High School]" userId="f9f029c9-d743-4d60-9f2c-e74bdec1ab07" providerId="ADAL" clId="{0E81DB02-AEDE-4812-8FCD-08A30A2237BC}" dt="2023-03-02T03:28:39.235" v="383"/>
          <ac:inkMkLst>
            <pc:docMk/>
            <pc:sldMk cId="1228451987" sldId="273"/>
            <ac:inkMk id="10" creationId="{D1C9D86F-45C3-4753-0CD4-B268483EA533}"/>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1" creationId="{00000000-0000-0000-0000-000000000000}"/>
          </ac:inkMkLst>
        </pc:inkChg>
        <pc:inkChg chg="add mod">
          <ac:chgData name="TAN Mei Yi [Harrisdale Senior High School]" userId="f9f029c9-d743-4d60-9f2c-e74bdec1ab07" providerId="ADAL" clId="{0E81DB02-AEDE-4812-8FCD-08A30A2237BC}" dt="2023-03-02T03:28:43.658" v="388"/>
          <ac:inkMkLst>
            <pc:docMk/>
            <pc:sldMk cId="1228451987" sldId="273"/>
            <ac:inkMk id="13" creationId="{1972AD3F-66BE-31A7-A242-0EA1346FD967}"/>
          </ac:inkMkLst>
        </pc:inkChg>
        <pc:inkChg chg="add mod">
          <ac:chgData name="TAN Mei Yi [Harrisdale Senior High School]" userId="f9f029c9-d743-4d60-9f2c-e74bdec1ab07" providerId="ADAL" clId="{0E81DB02-AEDE-4812-8FCD-08A30A2237BC}" dt="2023-03-02T03:28:43.658" v="388"/>
          <ac:inkMkLst>
            <pc:docMk/>
            <pc:sldMk cId="1228451987" sldId="273"/>
            <ac:inkMk id="14" creationId="{46B2EB8A-FE7F-41A3-1C8C-A4C1BD54E4C0}"/>
          </ac:inkMkLst>
        </pc:inkChg>
        <pc:inkChg chg="add mod">
          <ac:chgData name="TAN Mei Yi [Harrisdale Senior High School]" userId="f9f029c9-d743-4d60-9f2c-e74bdec1ab07" providerId="ADAL" clId="{0E81DB02-AEDE-4812-8FCD-08A30A2237BC}" dt="2023-03-02T03:28:43.658" v="388"/>
          <ac:inkMkLst>
            <pc:docMk/>
            <pc:sldMk cId="1228451987" sldId="273"/>
            <ac:inkMk id="16" creationId="{AE10C52D-74C1-467F-1F46-1CB2F3FCFED2}"/>
          </ac:inkMkLst>
        </pc:inkChg>
        <pc:inkChg chg="add mod">
          <ac:chgData name="TAN Mei Yi [Harrisdale Senior High School]" userId="f9f029c9-d743-4d60-9f2c-e74bdec1ab07" providerId="ADAL" clId="{0E81DB02-AEDE-4812-8FCD-08A30A2237BC}" dt="2023-03-02T03:28:48.798" v="395"/>
          <ac:inkMkLst>
            <pc:docMk/>
            <pc:sldMk cId="1228451987" sldId="273"/>
            <ac:inkMk id="18" creationId="{B797CE45-234D-B1AD-8D80-C28DD91EEB43}"/>
          </ac:inkMkLst>
        </pc:inkChg>
        <pc:inkChg chg="add mod">
          <ac:chgData name="TAN Mei Yi [Harrisdale Senior High School]" userId="f9f029c9-d743-4d60-9f2c-e74bdec1ab07" providerId="ADAL" clId="{0E81DB02-AEDE-4812-8FCD-08A30A2237BC}" dt="2023-03-02T03:28:48.798" v="395"/>
          <ac:inkMkLst>
            <pc:docMk/>
            <pc:sldMk cId="1228451987" sldId="273"/>
            <ac:inkMk id="19" creationId="{DDF5F1C1-97CD-D3B5-6D5E-FBAACC545E0A}"/>
          </ac:inkMkLst>
        </pc:inkChg>
        <pc:inkChg chg="add mod">
          <ac:chgData name="TAN Mei Yi [Harrisdale Senior High School]" userId="f9f029c9-d743-4d60-9f2c-e74bdec1ab07" providerId="ADAL" clId="{0E81DB02-AEDE-4812-8FCD-08A30A2237BC}" dt="2023-03-02T03:28:48.798" v="395"/>
          <ac:inkMkLst>
            <pc:docMk/>
            <pc:sldMk cId="1228451987" sldId="273"/>
            <ac:inkMk id="20" creationId="{D994F8E5-C026-2303-E07C-B66CE86C4B58}"/>
          </ac:inkMkLst>
        </pc:inkChg>
        <pc:inkChg chg="add mod">
          <ac:chgData name="TAN Mei Yi [Harrisdale Senior High School]" userId="f9f029c9-d743-4d60-9f2c-e74bdec1ab07" providerId="ADAL" clId="{0E81DB02-AEDE-4812-8FCD-08A30A2237BC}" dt="2023-03-02T03:28:48.798" v="395"/>
          <ac:inkMkLst>
            <pc:docMk/>
            <pc:sldMk cId="1228451987" sldId="273"/>
            <ac:inkMk id="21" creationId="{C64B4078-87AA-2B71-48DF-E0898F25863A}"/>
          </ac:inkMkLst>
        </pc:inkChg>
        <pc:inkChg chg="add mod">
          <ac:chgData name="TAN Mei Yi [Harrisdale Senior High School]" userId="f9f029c9-d743-4d60-9f2c-e74bdec1ab07" providerId="ADAL" clId="{0E81DB02-AEDE-4812-8FCD-08A30A2237BC}" dt="2023-03-02T03:28:48.798" v="395"/>
          <ac:inkMkLst>
            <pc:docMk/>
            <pc:sldMk cId="1228451987" sldId="273"/>
            <ac:inkMk id="22" creationId="{9FE6646A-2F01-EE03-CEF2-8CA6CF6A4CB3}"/>
          </ac:inkMkLst>
        </pc:inkChg>
        <pc:inkChg chg="add mod">
          <ac:chgData name="TAN Mei Yi [Harrisdale Senior High School]" userId="f9f029c9-d743-4d60-9f2c-e74bdec1ab07" providerId="ADAL" clId="{0E81DB02-AEDE-4812-8FCD-08A30A2237BC}" dt="2023-03-02T03:28:48.798" v="395"/>
          <ac:inkMkLst>
            <pc:docMk/>
            <pc:sldMk cId="1228451987" sldId="273"/>
            <ac:inkMk id="23" creationId="{88971901-D3BA-B4A8-F9BA-57D6AE328EC4}"/>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7"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38"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6"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5" creationId="{00000000-0000-0000-0000-000000000000}"/>
          </ac:inkMkLst>
        </pc:inkChg>
      </pc:sldChg>
      <pc:sldChg chg="addSp delSp modSp add mod ord delAnim modAnim">
        <pc:chgData name="TAN Mei Yi [Harrisdale Senior High School]" userId="f9f029c9-d743-4d60-9f2c-e74bdec1ab07" providerId="ADAL" clId="{0E81DB02-AEDE-4812-8FCD-08A30A2237BC}" dt="2023-03-02T03:55:54.204" v="1122" actId="1076"/>
        <pc:sldMkLst>
          <pc:docMk/>
          <pc:sldMk cId="3414848802" sldId="275"/>
        </pc:sldMkLst>
        <pc:spChg chg="add mod">
          <ac:chgData name="TAN Mei Yi [Harrisdale Senior High School]" userId="f9f029c9-d743-4d60-9f2c-e74bdec1ab07" providerId="ADAL" clId="{0E81DB02-AEDE-4812-8FCD-08A30A2237BC}" dt="2023-03-02T03:20:35.673" v="133"/>
          <ac:spMkLst>
            <pc:docMk/>
            <pc:sldMk cId="3414848802" sldId="275"/>
            <ac:spMk id="2" creationId="{6AC4DBC7-08CB-92D2-30CB-1C3265C0B42A}"/>
          </ac:spMkLst>
        </pc:spChg>
        <pc:spChg chg="del">
          <ac:chgData name="TAN Mei Yi [Harrisdale Senior High School]" userId="f9f029c9-d743-4d60-9f2c-e74bdec1ab07" providerId="ADAL" clId="{0E81DB02-AEDE-4812-8FCD-08A30A2237BC}" dt="2023-03-02T03:20:35.354" v="132" actId="478"/>
          <ac:spMkLst>
            <pc:docMk/>
            <pc:sldMk cId="3414848802" sldId="275"/>
            <ac:spMk id="4" creationId="{19CE5109-DD1B-45ED-A6F2-52B2C02857A1}"/>
          </ac:spMkLst>
        </pc:spChg>
        <pc:spChg chg="mod">
          <ac:chgData name="TAN Mei Yi [Harrisdale Senior High School]" userId="f9f029c9-d743-4d60-9f2c-e74bdec1ab07" providerId="ADAL" clId="{0E81DB02-AEDE-4812-8FCD-08A30A2237BC}" dt="2023-03-02T03:51:50.053" v="913" actId="1076"/>
          <ac:spMkLst>
            <pc:docMk/>
            <pc:sldMk cId="3414848802" sldId="275"/>
            <ac:spMk id="5" creationId="{DB762517-2FF2-4816-B82A-BDF65093A448}"/>
          </ac:spMkLst>
        </pc:spChg>
        <pc:spChg chg="add del">
          <ac:chgData name="TAN Mei Yi [Harrisdale Senior High School]" userId="f9f029c9-d743-4d60-9f2c-e74bdec1ab07" providerId="ADAL" clId="{0E81DB02-AEDE-4812-8FCD-08A30A2237BC}" dt="2023-03-02T03:51:58.528" v="916" actId="22"/>
          <ac:spMkLst>
            <pc:docMk/>
            <pc:sldMk cId="3414848802" sldId="275"/>
            <ac:spMk id="6" creationId="{8ACB3EFB-E533-8A65-397A-5EB619B08DE2}"/>
          </ac:spMkLst>
        </pc:spChg>
        <pc:spChg chg="add mod">
          <ac:chgData name="TAN Mei Yi [Harrisdale Senior High School]" userId="f9f029c9-d743-4d60-9f2c-e74bdec1ab07" providerId="ADAL" clId="{0E81DB02-AEDE-4812-8FCD-08A30A2237BC}" dt="2023-03-02T03:52:51.551" v="1038" actId="20577"/>
          <ac:spMkLst>
            <pc:docMk/>
            <pc:sldMk cId="3414848802" sldId="275"/>
            <ac:spMk id="7" creationId="{337BA4EC-B9FF-22F4-5990-222BAF637566}"/>
          </ac:spMkLst>
        </pc:spChg>
        <pc:spChg chg="add mod">
          <ac:chgData name="TAN Mei Yi [Harrisdale Senior High School]" userId="f9f029c9-d743-4d60-9f2c-e74bdec1ab07" providerId="ADAL" clId="{0E81DB02-AEDE-4812-8FCD-08A30A2237BC}" dt="2023-03-02T03:52:33.425" v="1014" actId="14100"/>
          <ac:spMkLst>
            <pc:docMk/>
            <pc:sldMk cId="3414848802" sldId="275"/>
            <ac:spMk id="9" creationId="{919B2D33-012E-0239-B7F5-439C5DA5C300}"/>
          </ac:spMkLst>
        </pc:spChg>
        <pc:spChg chg="add mod">
          <ac:chgData name="TAN Mei Yi [Harrisdale Senior High School]" userId="f9f029c9-d743-4d60-9f2c-e74bdec1ab07" providerId="ADAL" clId="{0E81DB02-AEDE-4812-8FCD-08A30A2237BC}" dt="2023-03-02T03:54:07.634" v="1071" actId="20577"/>
          <ac:spMkLst>
            <pc:docMk/>
            <pc:sldMk cId="3414848802" sldId="275"/>
            <ac:spMk id="10" creationId="{7FE9C64F-0790-76F0-70D9-908E0D945269}"/>
          </ac:spMkLst>
        </pc:spChg>
        <pc:spChg chg="add mod">
          <ac:chgData name="TAN Mei Yi [Harrisdale Senior High School]" userId="f9f029c9-d743-4d60-9f2c-e74bdec1ab07" providerId="ADAL" clId="{0E81DB02-AEDE-4812-8FCD-08A30A2237BC}" dt="2023-03-02T03:54:31.224" v="1076"/>
          <ac:spMkLst>
            <pc:docMk/>
            <pc:sldMk cId="3414848802" sldId="275"/>
            <ac:spMk id="11" creationId="{6AB92F4B-92E8-E09D-12AC-1BCA2F0E7876}"/>
          </ac:spMkLst>
        </pc:spChg>
        <pc:spChg chg="add mod">
          <ac:chgData name="TAN Mei Yi [Harrisdale Senior High School]" userId="f9f029c9-d743-4d60-9f2c-e74bdec1ab07" providerId="ADAL" clId="{0E81DB02-AEDE-4812-8FCD-08A30A2237BC}" dt="2023-03-02T03:54:25.920" v="1075" actId="1076"/>
          <ac:spMkLst>
            <pc:docMk/>
            <pc:sldMk cId="3414848802" sldId="275"/>
            <ac:spMk id="12" creationId="{2C17DEB9-CE30-CF1B-964E-39942D70499C}"/>
          </ac:spMkLst>
        </pc:spChg>
        <pc:spChg chg="add mod">
          <ac:chgData name="TAN Mei Yi [Harrisdale Senior High School]" userId="f9f029c9-d743-4d60-9f2c-e74bdec1ab07" providerId="ADAL" clId="{0E81DB02-AEDE-4812-8FCD-08A30A2237BC}" dt="2023-03-02T03:54:33.434" v="1079" actId="20577"/>
          <ac:spMkLst>
            <pc:docMk/>
            <pc:sldMk cId="3414848802" sldId="275"/>
            <ac:spMk id="13" creationId="{8F6A64BC-2106-9217-E4DD-DD271F48C89B}"/>
          </ac:spMkLst>
        </pc:spChg>
        <pc:spChg chg="add mod">
          <ac:chgData name="TAN Mei Yi [Harrisdale Senior High School]" userId="f9f029c9-d743-4d60-9f2c-e74bdec1ab07" providerId="ADAL" clId="{0E81DB02-AEDE-4812-8FCD-08A30A2237BC}" dt="2023-03-02T03:54:52.389" v="1092" actId="1076"/>
          <ac:spMkLst>
            <pc:docMk/>
            <pc:sldMk cId="3414848802" sldId="275"/>
            <ac:spMk id="14" creationId="{E1CFDF27-F899-EBE1-CABE-ACEE386052B1}"/>
          </ac:spMkLst>
        </pc:spChg>
        <pc:spChg chg="add mod">
          <ac:chgData name="TAN Mei Yi [Harrisdale Senior High School]" userId="f9f029c9-d743-4d60-9f2c-e74bdec1ab07" providerId="ADAL" clId="{0E81DB02-AEDE-4812-8FCD-08A30A2237BC}" dt="2023-03-02T03:55:16.872" v="1100" actId="1076"/>
          <ac:spMkLst>
            <pc:docMk/>
            <pc:sldMk cId="3414848802" sldId="275"/>
            <ac:spMk id="15" creationId="{4CEB2DC2-B550-2E3E-E1F2-4AFE5A52FBE2}"/>
          </ac:spMkLst>
        </pc:spChg>
        <pc:spChg chg="add mod">
          <ac:chgData name="TAN Mei Yi [Harrisdale Senior High School]" userId="f9f029c9-d743-4d60-9f2c-e74bdec1ab07" providerId="ADAL" clId="{0E81DB02-AEDE-4812-8FCD-08A30A2237BC}" dt="2023-03-02T03:55:30.783" v="1112" actId="1076"/>
          <ac:spMkLst>
            <pc:docMk/>
            <pc:sldMk cId="3414848802" sldId="275"/>
            <ac:spMk id="16" creationId="{D14971C8-F114-DE21-185F-31026865C73D}"/>
          </ac:spMkLst>
        </pc:spChg>
        <pc:spChg chg="add mod">
          <ac:chgData name="TAN Mei Yi [Harrisdale Senior High School]" userId="f9f029c9-d743-4d60-9f2c-e74bdec1ab07" providerId="ADAL" clId="{0E81DB02-AEDE-4812-8FCD-08A30A2237BC}" dt="2023-03-02T03:55:45.209" v="1118" actId="1076"/>
          <ac:spMkLst>
            <pc:docMk/>
            <pc:sldMk cId="3414848802" sldId="275"/>
            <ac:spMk id="17" creationId="{8A69270E-CE70-2A1B-58F2-088164581584}"/>
          </ac:spMkLst>
        </pc:spChg>
        <pc:spChg chg="add mod">
          <ac:chgData name="TAN Mei Yi [Harrisdale Senior High School]" userId="f9f029c9-d743-4d60-9f2c-e74bdec1ab07" providerId="ADAL" clId="{0E81DB02-AEDE-4812-8FCD-08A30A2237BC}" dt="2023-03-02T03:55:54.204" v="1122" actId="1076"/>
          <ac:spMkLst>
            <pc:docMk/>
            <pc:sldMk cId="3414848802" sldId="275"/>
            <ac:spMk id="18" creationId="{CE104448-18E8-FFF8-F6F6-4912B8267B8A}"/>
          </ac:spMkLst>
        </pc:spChg>
        <pc:inkChg chg="del mod">
          <ac:chgData name="TAN Mei Yi [Harrisdale Senior High School]" userId="f9f029c9-d743-4d60-9f2c-e74bdec1ab07" providerId="ADAL" clId="{0E81DB02-AEDE-4812-8FCD-08A30A2237BC}" dt="2023-03-02T03:53:36.094" v="1059" actId="478"/>
          <ac:inkMkLst>
            <pc:docMk/>
            <pc:sldMk cId="3414848802" sldId="275"/>
            <ac:inkMk id="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6"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7" creationId="{00000000-0000-0000-0000-000000000000}"/>
          </ac:inkMkLst>
        </pc:inkChg>
        <pc:inkChg chg="del mod">
          <ac:chgData name="TAN Mei Yi [Harrisdale Senior High School]" userId="f9f029c9-d743-4d60-9f2c-e74bdec1ab07" providerId="ADAL" clId="{0E81DB02-AEDE-4812-8FCD-08A30A2237BC}" dt="2023-03-02T03:54:13.280" v="1072" actId="478"/>
          <ac:inkMkLst>
            <pc:docMk/>
            <pc:sldMk cId="3414848802" sldId="275"/>
            <ac:inkMk id="87"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95"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8"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9"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6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194"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36:33.546" v="613" actId="1076"/>
        <pc:sldMkLst>
          <pc:docMk/>
          <pc:sldMk cId="3602860433" sldId="276"/>
        </pc:sldMkLst>
        <pc:spChg chg="add mod">
          <ac:chgData name="TAN Mei Yi [Harrisdale Senior High School]" userId="f9f029c9-d743-4d60-9f2c-e74bdec1ab07" providerId="ADAL" clId="{0E81DB02-AEDE-4812-8FCD-08A30A2237BC}" dt="2023-03-02T03:19:58.453" v="122"/>
          <ac:spMkLst>
            <pc:docMk/>
            <pc:sldMk cId="3602860433" sldId="276"/>
            <ac:spMk id="2" creationId="{4349E017-4FB8-4C88-3CCE-DBBBDEFA5AEE}"/>
          </ac:spMkLst>
        </pc:spChg>
        <pc:spChg chg="add mod">
          <ac:chgData name="TAN Mei Yi [Harrisdale Senior High School]" userId="f9f029c9-d743-4d60-9f2c-e74bdec1ab07" providerId="ADAL" clId="{0E81DB02-AEDE-4812-8FCD-08A30A2237BC}" dt="2023-03-02T03:31:51.010" v="453" actId="20577"/>
          <ac:spMkLst>
            <pc:docMk/>
            <pc:sldMk cId="3602860433" sldId="276"/>
            <ac:spMk id="3" creationId="{28DFC133-8ABC-FA67-E8AE-6616408465B2}"/>
          </ac:spMkLst>
        </pc:spChg>
        <pc:spChg chg="del">
          <ac:chgData name="TAN Mei Yi [Harrisdale Senior High School]" userId="f9f029c9-d743-4d60-9f2c-e74bdec1ab07" providerId="ADAL" clId="{0E81DB02-AEDE-4812-8FCD-08A30A2237BC}" dt="2023-03-02T03:19:58.194" v="121" actId="478"/>
          <ac:spMkLst>
            <pc:docMk/>
            <pc:sldMk cId="3602860433" sldId="276"/>
            <ac:spMk id="4" creationId="{19CE5109-DD1B-45ED-A6F2-52B2C02857A1}"/>
          </ac:spMkLst>
        </pc:spChg>
        <pc:spChg chg="mod">
          <ac:chgData name="TAN Mei Yi [Harrisdale Senior High School]" userId="f9f029c9-d743-4d60-9f2c-e74bdec1ab07" providerId="ADAL" clId="{0E81DB02-AEDE-4812-8FCD-08A30A2237BC}" dt="2023-03-02T03:30:59.121" v="441" actId="14100"/>
          <ac:spMkLst>
            <pc:docMk/>
            <pc:sldMk cId="3602860433" sldId="276"/>
            <ac:spMk id="5" creationId="{DB762517-2FF2-4816-B82A-BDF65093A448}"/>
          </ac:spMkLst>
        </pc:spChg>
        <pc:spChg chg="add mod">
          <ac:chgData name="TAN Mei Yi [Harrisdale Senior High School]" userId="f9f029c9-d743-4d60-9f2c-e74bdec1ab07" providerId="ADAL" clId="{0E81DB02-AEDE-4812-8FCD-08A30A2237BC}" dt="2023-03-02T03:31:13.064" v="443"/>
          <ac:spMkLst>
            <pc:docMk/>
            <pc:sldMk cId="3602860433" sldId="276"/>
            <ac:spMk id="6" creationId="{01F47736-93F5-0894-5E3A-0E6445083CCA}"/>
          </ac:spMkLst>
        </pc:spChg>
        <pc:spChg chg="add del mod">
          <ac:chgData name="TAN Mei Yi [Harrisdale Senior High School]" userId="f9f029c9-d743-4d60-9f2c-e74bdec1ab07" providerId="ADAL" clId="{0E81DB02-AEDE-4812-8FCD-08A30A2237BC}" dt="2023-03-02T03:31:40.939" v="445"/>
          <ac:spMkLst>
            <pc:docMk/>
            <pc:sldMk cId="3602860433" sldId="276"/>
            <ac:spMk id="7" creationId="{E193E53A-76FD-6FF8-30A0-ED3CE7F0854B}"/>
          </ac:spMkLst>
        </pc:spChg>
        <pc:spChg chg="add del mod">
          <ac:chgData name="TAN Mei Yi [Harrisdale Senior High School]" userId="f9f029c9-d743-4d60-9f2c-e74bdec1ab07" providerId="ADAL" clId="{0E81DB02-AEDE-4812-8FCD-08A30A2237BC}" dt="2023-03-02T03:31:40.939" v="445"/>
          <ac:spMkLst>
            <pc:docMk/>
            <pc:sldMk cId="3602860433" sldId="276"/>
            <ac:spMk id="8" creationId="{8A90995C-6E50-3E87-1123-CD8470FFE3AC}"/>
          </ac:spMkLst>
        </pc:spChg>
        <pc:spChg chg="add mod">
          <ac:chgData name="TAN Mei Yi [Harrisdale Senior High School]" userId="f9f029c9-d743-4d60-9f2c-e74bdec1ab07" providerId="ADAL" clId="{0E81DB02-AEDE-4812-8FCD-08A30A2237BC}" dt="2023-03-02T03:32:32.400" v="484" actId="20577"/>
          <ac:spMkLst>
            <pc:docMk/>
            <pc:sldMk cId="3602860433" sldId="276"/>
            <ac:spMk id="9" creationId="{75B6C9BF-360E-3922-727A-56BA4A6EF2BC}"/>
          </ac:spMkLst>
        </pc:spChg>
        <pc:spChg chg="add mod">
          <ac:chgData name="TAN Mei Yi [Harrisdale Senior High School]" userId="f9f029c9-d743-4d60-9f2c-e74bdec1ab07" providerId="ADAL" clId="{0E81DB02-AEDE-4812-8FCD-08A30A2237BC}" dt="2023-03-02T03:32:59.998" v="491" actId="1076"/>
          <ac:spMkLst>
            <pc:docMk/>
            <pc:sldMk cId="3602860433" sldId="276"/>
            <ac:spMk id="10" creationId="{5186DF1B-8DC9-04AF-64D3-1FC07341D730}"/>
          </ac:spMkLst>
        </pc:spChg>
        <pc:spChg chg="add mod">
          <ac:chgData name="TAN Mei Yi [Harrisdale Senior High School]" userId="f9f029c9-d743-4d60-9f2c-e74bdec1ab07" providerId="ADAL" clId="{0E81DB02-AEDE-4812-8FCD-08A30A2237BC}" dt="2023-03-02T03:33:47.704" v="527" actId="14100"/>
          <ac:spMkLst>
            <pc:docMk/>
            <pc:sldMk cId="3602860433" sldId="276"/>
            <ac:spMk id="11" creationId="{043946E0-5781-00A1-B6C6-DBBFBE67AA0B}"/>
          </ac:spMkLst>
        </pc:spChg>
        <pc:spChg chg="add mod">
          <ac:chgData name="TAN Mei Yi [Harrisdale Senior High School]" userId="f9f029c9-d743-4d60-9f2c-e74bdec1ab07" providerId="ADAL" clId="{0E81DB02-AEDE-4812-8FCD-08A30A2237BC}" dt="2023-03-02T03:34:22.823" v="542" actId="1076"/>
          <ac:spMkLst>
            <pc:docMk/>
            <pc:sldMk cId="3602860433" sldId="276"/>
            <ac:spMk id="12" creationId="{367BDE1D-3468-9F88-4D55-87A08771C285}"/>
          </ac:spMkLst>
        </pc:spChg>
        <pc:spChg chg="add mod">
          <ac:chgData name="TAN Mei Yi [Harrisdale Senior High School]" userId="f9f029c9-d743-4d60-9f2c-e74bdec1ab07" providerId="ADAL" clId="{0E81DB02-AEDE-4812-8FCD-08A30A2237BC}" dt="2023-03-02T03:34:41.507" v="553" actId="20577"/>
          <ac:spMkLst>
            <pc:docMk/>
            <pc:sldMk cId="3602860433" sldId="276"/>
            <ac:spMk id="13" creationId="{7472F6A2-C9FF-F151-B59B-C53AD6FBA787}"/>
          </ac:spMkLst>
        </pc:spChg>
        <pc:spChg chg="add mod">
          <ac:chgData name="TAN Mei Yi [Harrisdale Senior High School]" userId="f9f029c9-d743-4d60-9f2c-e74bdec1ab07" providerId="ADAL" clId="{0E81DB02-AEDE-4812-8FCD-08A30A2237BC}" dt="2023-03-02T03:34:36.339" v="545" actId="1076"/>
          <ac:spMkLst>
            <pc:docMk/>
            <pc:sldMk cId="3602860433" sldId="276"/>
            <ac:spMk id="14" creationId="{D003F17A-2EB8-2C35-9919-BBC2B1E272AC}"/>
          </ac:spMkLst>
        </pc:spChg>
        <pc:spChg chg="add mod">
          <ac:chgData name="TAN Mei Yi [Harrisdale Senior High School]" userId="f9f029c9-d743-4d60-9f2c-e74bdec1ab07" providerId="ADAL" clId="{0E81DB02-AEDE-4812-8FCD-08A30A2237BC}" dt="2023-03-02T03:34:52.880" v="557" actId="20577"/>
          <ac:spMkLst>
            <pc:docMk/>
            <pc:sldMk cId="3602860433" sldId="276"/>
            <ac:spMk id="15" creationId="{586C2205-DD24-E6DD-B3C1-EC9C201CF8DF}"/>
          </ac:spMkLst>
        </pc:spChg>
        <pc:spChg chg="add mod">
          <ac:chgData name="TAN Mei Yi [Harrisdale Senior High School]" userId="f9f029c9-d743-4d60-9f2c-e74bdec1ab07" providerId="ADAL" clId="{0E81DB02-AEDE-4812-8FCD-08A30A2237BC}" dt="2023-03-02T03:34:55.381" v="559" actId="20577"/>
          <ac:spMkLst>
            <pc:docMk/>
            <pc:sldMk cId="3602860433" sldId="276"/>
            <ac:spMk id="16" creationId="{CD0E04F8-FE0D-B110-077A-FF037895D976}"/>
          </ac:spMkLst>
        </pc:spChg>
        <pc:spChg chg="add mod">
          <ac:chgData name="TAN Mei Yi [Harrisdale Senior High School]" userId="f9f029c9-d743-4d60-9f2c-e74bdec1ab07" providerId="ADAL" clId="{0E81DB02-AEDE-4812-8FCD-08A30A2237BC}" dt="2023-03-02T03:35:07.496" v="563" actId="1076"/>
          <ac:spMkLst>
            <pc:docMk/>
            <pc:sldMk cId="3602860433" sldId="276"/>
            <ac:spMk id="17" creationId="{B7F30F9C-3794-82B9-4600-B898A9895794}"/>
          </ac:spMkLst>
        </pc:spChg>
        <pc:spChg chg="add mod">
          <ac:chgData name="TAN Mei Yi [Harrisdale Senior High School]" userId="f9f029c9-d743-4d60-9f2c-e74bdec1ab07" providerId="ADAL" clId="{0E81DB02-AEDE-4812-8FCD-08A30A2237BC}" dt="2023-03-02T03:35:30.548" v="575" actId="1076"/>
          <ac:spMkLst>
            <pc:docMk/>
            <pc:sldMk cId="3602860433" sldId="276"/>
            <ac:spMk id="18" creationId="{69D1B5DE-E802-C059-91C4-40242A57ACAF}"/>
          </ac:spMkLst>
        </pc:spChg>
        <pc:spChg chg="add mod">
          <ac:chgData name="TAN Mei Yi [Harrisdale Senior High School]" userId="f9f029c9-d743-4d60-9f2c-e74bdec1ab07" providerId="ADAL" clId="{0E81DB02-AEDE-4812-8FCD-08A30A2237BC}" dt="2023-03-02T03:36:26.961" v="611" actId="20577"/>
          <ac:spMkLst>
            <pc:docMk/>
            <pc:sldMk cId="3602860433" sldId="276"/>
            <ac:spMk id="19" creationId="{057F7563-3992-818F-548C-E647CAD1B01B}"/>
          </ac:spMkLst>
        </pc:spChg>
        <pc:spChg chg="add mod">
          <ac:chgData name="TAN Mei Yi [Harrisdale Senior High School]" userId="f9f029c9-d743-4d60-9f2c-e74bdec1ab07" providerId="ADAL" clId="{0E81DB02-AEDE-4812-8FCD-08A30A2237BC}" dt="2023-03-02T03:36:33.546" v="613" actId="1076"/>
          <ac:spMkLst>
            <pc:docMk/>
            <pc:sldMk cId="3602860433" sldId="276"/>
            <ac:spMk id="20" creationId="{4BFB8290-38D5-AE5E-7355-D46D9F314E1E}"/>
          </ac:spMkLst>
        </pc:spChg>
        <pc:inkChg chg="del mod">
          <ac:chgData name="TAN Mei Yi [Harrisdale Senior High School]" userId="f9f029c9-d743-4d60-9f2c-e74bdec1ab07" providerId="ADAL" clId="{0E81DB02-AEDE-4812-8FCD-08A30A2237BC}" dt="2023-03-02T03:34:26.354" v="543" actId="478"/>
          <ac:inkMkLst>
            <pc:docMk/>
            <pc:sldMk cId="3602860433" sldId="276"/>
            <ac:inkMk id="3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43"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9"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67"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02"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4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6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6"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4:14.205" v="745" actId="1076"/>
        <pc:sldMkLst>
          <pc:docMk/>
          <pc:sldMk cId="3789679443" sldId="277"/>
        </pc:sldMkLst>
        <pc:spChg chg="add mod">
          <ac:chgData name="TAN Mei Yi [Harrisdale Senior High School]" userId="f9f029c9-d743-4d60-9f2c-e74bdec1ab07" providerId="ADAL" clId="{0E81DB02-AEDE-4812-8FCD-08A30A2237BC}" dt="2023-03-02T03:20:03.183" v="124"/>
          <ac:spMkLst>
            <pc:docMk/>
            <pc:sldMk cId="3789679443" sldId="277"/>
            <ac:spMk id="2" creationId="{D0106E98-D9E4-F351-4DDE-FD52CACE2EA4}"/>
          </ac:spMkLst>
        </pc:spChg>
        <pc:spChg chg="add mod">
          <ac:chgData name="TAN Mei Yi [Harrisdale Senior High School]" userId="f9f029c9-d743-4d60-9f2c-e74bdec1ab07" providerId="ADAL" clId="{0E81DB02-AEDE-4812-8FCD-08A30A2237BC}" dt="2023-03-02T03:38:08.497" v="629" actId="20577"/>
          <ac:spMkLst>
            <pc:docMk/>
            <pc:sldMk cId="3789679443" sldId="277"/>
            <ac:spMk id="3" creationId="{32B80703-9F83-35A9-B63A-A67EC4163052}"/>
          </ac:spMkLst>
        </pc:spChg>
        <pc:spChg chg="del">
          <ac:chgData name="TAN Mei Yi [Harrisdale Senior High School]" userId="f9f029c9-d743-4d60-9f2c-e74bdec1ab07" providerId="ADAL" clId="{0E81DB02-AEDE-4812-8FCD-08A30A2237BC}" dt="2023-03-02T03:20:02.897" v="123" actId="478"/>
          <ac:spMkLst>
            <pc:docMk/>
            <pc:sldMk cId="3789679443" sldId="277"/>
            <ac:spMk id="4" creationId="{19CE5109-DD1B-45ED-A6F2-52B2C02857A1}"/>
          </ac:spMkLst>
        </pc:spChg>
        <pc:spChg chg="mod">
          <ac:chgData name="TAN Mei Yi [Harrisdale Senior High School]" userId="f9f029c9-d743-4d60-9f2c-e74bdec1ab07" providerId="ADAL" clId="{0E81DB02-AEDE-4812-8FCD-08A30A2237BC}" dt="2023-03-02T03:37:35.166" v="615" actId="14100"/>
          <ac:spMkLst>
            <pc:docMk/>
            <pc:sldMk cId="3789679443" sldId="277"/>
            <ac:spMk id="5" creationId="{DB762517-2FF2-4816-B82A-BDF65093A448}"/>
          </ac:spMkLst>
        </pc:spChg>
        <pc:spChg chg="add mod">
          <ac:chgData name="TAN Mei Yi [Harrisdale Senior High School]" userId="f9f029c9-d743-4d60-9f2c-e74bdec1ab07" providerId="ADAL" clId="{0E81DB02-AEDE-4812-8FCD-08A30A2237BC}" dt="2023-03-02T03:37:49.866" v="617" actId="1076"/>
          <ac:spMkLst>
            <pc:docMk/>
            <pc:sldMk cId="3789679443" sldId="277"/>
            <ac:spMk id="6" creationId="{08EF2DDC-792A-83BF-D952-4EF62AAB2ABF}"/>
          </ac:spMkLst>
        </pc:spChg>
        <pc:spChg chg="add mod">
          <ac:chgData name="TAN Mei Yi [Harrisdale Senior High School]" userId="f9f029c9-d743-4d60-9f2c-e74bdec1ab07" providerId="ADAL" clId="{0E81DB02-AEDE-4812-8FCD-08A30A2237BC}" dt="2023-03-02T03:38:47.088" v="663" actId="20577"/>
          <ac:spMkLst>
            <pc:docMk/>
            <pc:sldMk cId="3789679443" sldId="277"/>
            <ac:spMk id="7" creationId="{0203C2BA-976B-44A9-C0F6-93C98C3027A5}"/>
          </ac:spMkLst>
        </pc:spChg>
        <pc:spChg chg="add mod">
          <ac:chgData name="TAN Mei Yi [Harrisdale Senior High School]" userId="f9f029c9-d743-4d60-9f2c-e74bdec1ab07" providerId="ADAL" clId="{0E81DB02-AEDE-4812-8FCD-08A30A2237BC}" dt="2023-03-02T03:40:22.256" v="668" actId="20577"/>
          <ac:spMkLst>
            <pc:docMk/>
            <pc:sldMk cId="3789679443" sldId="277"/>
            <ac:spMk id="8" creationId="{8AD899A4-57CF-C454-2D54-E026D6E8AFF3}"/>
          </ac:spMkLst>
        </pc:spChg>
        <pc:spChg chg="add mod">
          <ac:chgData name="TAN Mei Yi [Harrisdale Senior High School]" userId="f9f029c9-d743-4d60-9f2c-e74bdec1ab07" providerId="ADAL" clId="{0E81DB02-AEDE-4812-8FCD-08A30A2237BC}" dt="2023-03-02T03:40:37.757" v="674" actId="20577"/>
          <ac:spMkLst>
            <pc:docMk/>
            <pc:sldMk cId="3789679443" sldId="277"/>
            <ac:spMk id="9" creationId="{DB1EC7E0-F039-C494-008C-F78F93C75E6E}"/>
          </ac:spMkLst>
        </pc:spChg>
        <pc:spChg chg="add mod">
          <ac:chgData name="TAN Mei Yi [Harrisdale Senior High School]" userId="f9f029c9-d743-4d60-9f2c-e74bdec1ab07" providerId="ADAL" clId="{0E81DB02-AEDE-4812-8FCD-08A30A2237BC}" dt="2023-03-02T03:41:01.415" v="683" actId="20577"/>
          <ac:spMkLst>
            <pc:docMk/>
            <pc:sldMk cId="3789679443" sldId="277"/>
            <ac:spMk id="10" creationId="{84B7E7E0-5887-4A63-F3F2-DBD0DD5702D9}"/>
          </ac:spMkLst>
        </pc:spChg>
        <pc:spChg chg="add mod">
          <ac:chgData name="TAN Mei Yi [Harrisdale Senior High School]" userId="f9f029c9-d743-4d60-9f2c-e74bdec1ab07" providerId="ADAL" clId="{0E81DB02-AEDE-4812-8FCD-08A30A2237BC}" dt="2023-03-02T03:41:51.613" v="686"/>
          <ac:spMkLst>
            <pc:docMk/>
            <pc:sldMk cId="3789679443" sldId="277"/>
            <ac:spMk id="12" creationId="{AE75F853-99D9-39CA-57D3-0CB22D002C34}"/>
          </ac:spMkLst>
        </pc:spChg>
        <pc:spChg chg="add mod">
          <ac:chgData name="TAN Mei Yi [Harrisdale Senior High School]" userId="f9f029c9-d743-4d60-9f2c-e74bdec1ab07" providerId="ADAL" clId="{0E81DB02-AEDE-4812-8FCD-08A30A2237BC}" dt="2023-03-02T03:41:42.729" v="685"/>
          <ac:spMkLst>
            <pc:docMk/>
            <pc:sldMk cId="3789679443" sldId="277"/>
            <ac:spMk id="13" creationId="{660BC2AD-0D5C-ABB0-40FA-2079949CBCAD}"/>
          </ac:spMkLst>
        </pc:spChg>
        <pc:spChg chg="add mod">
          <ac:chgData name="TAN Mei Yi [Harrisdale Senior High School]" userId="f9f029c9-d743-4d60-9f2c-e74bdec1ab07" providerId="ADAL" clId="{0E81DB02-AEDE-4812-8FCD-08A30A2237BC}" dt="2023-03-02T03:41:54.859" v="687" actId="20577"/>
          <ac:spMkLst>
            <pc:docMk/>
            <pc:sldMk cId="3789679443" sldId="277"/>
            <ac:spMk id="14" creationId="{3B26C099-80C3-6313-237B-23F5C9173DC2}"/>
          </ac:spMkLst>
        </pc:spChg>
        <pc:spChg chg="add mod">
          <ac:chgData name="TAN Mei Yi [Harrisdale Senior High School]" userId="f9f029c9-d743-4d60-9f2c-e74bdec1ab07" providerId="ADAL" clId="{0E81DB02-AEDE-4812-8FCD-08A30A2237BC}" dt="2023-03-02T03:42:36.608" v="699" actId="20577"/>
          <ac:spMkLst>
            <pc:docMk/>
            <pc:sldMk cId="3789679443" sldId="277"/>
            <ac:spMk id="15" creationId="{41B4A5FD-2ED8-124F-CE0E-D0B2BA97D892}"/>
          </ac:spMkLst>
        </pc:spChg>
        <pc:spChg chg="add mod">
          <ac:chgData name="TAN Mei Yi [Harrisdale Senior High School]" userId="f9f029c9-d743-4d60-9f2c-e74bdec1ab07" providerId="ADAL" clId="{0E81DB02-AEDE-4812-8FCD-08A30A2237BC}" dt="2023-03-02T03:42:55.636" v="705" actId="1076"/>
          <ac:spMkLst>
            <pc:docMk/>
            <pc:sldMk cId="3789679443" sldId="277"/>
            <ac:spMk id="16" creationId="{65F255F8-3C3D-68C8-45D4-FF027EAFB41A}"/>
          </ac:spMkLst>
        </pc:spChg>
        <pc:spChg chg="add mod">
          <ac:chgData name="TAN Mei Yi [Harrisdale Senior High School]" userId="f9f029c9-d743-4d60-9f2c-e74bdec1ab07" providerId="ADAL" clId="{0E81DB02-AEDE-4812-8FCD-08A30A2237BC}" dt="2023-03-02T03:43:12.144" v="723" actId="1076"/>
          <ac:spMkLst>
            <pc:docMk/>
            <pc:sldMk cId="3789679443" sldId="277"/>
            <ac:spMk id="17" creationId="{076B9947-5BB8-3B8C-C8C1-7158DCCBCB28}"/>
          </ac:spMkLst>
        </pc:spChg>
        <pc:spChg chg="add mod">
          <ac:chgData name="TAN Mei Yi [Harrisdale Senior High School]" userId="f9f029c9-d743-4d60-9f2c-e74bdec1ab07" providerId="ADAL" clId="{0E81DB02-AEDE-4812-8FCD-08A30A2237BC}" dt="2023-03-02T03:43:51.057" v="740" actId="20577"/>
          <ac:spMkLst>
            <pc:docMk/>
            <pc:sldMk cId="3789679443" sldId="277"/>
            <ac:spMk id="18" creationId="{414C24B5-A0E8-3195-00B0-BDEE1898A395}"/>
          </ac:spMkLst>
        </pc:spChg>
        <pc:spChg chg="add mod">
          <ac:chgData name="TAN Mei Yi [Harrisdale Senior High School]" userId="f9f029c9-d743-4d60-9f2c-e74bdec1ab07" providerId="ADAL" clId="{0E81DB02-AEDE-4812-8FCD-08A30A2237BC}" dt="2023-03-02T03:44:08.653" v="743" actId="1076"/>
          <ac:spMkLst>
            <pc:docMk/>
            <pc:sldMk cId="3789679443" sldId="277"/>
            <ac:spMk id="19" creationId="{21536551-77A4-9591-7805-B333C26187AF}"/>
          </ac:spMkLst>
        </pc:spChg>
        <pc:spChg chg="add mod">
          <ac:chgData name="TAN Mei Yi [Harrisdale Senior High School]" userId="f9f029c9-d743-4d60-9f2c-e74bdec1ab07" providerId="ADAL" clId="{0E81DB02-AEDE-4812-8FCD-08A30A2237BC}" dt="2023-03-02T03:44:14.205" v="745" actId="1076"/>
          <ac:spMkLst>
            <pc:docMk/>
            <pc:sldMk cId="3789679443" sldId="277"/>
            <ac:spMk id="20" creationId="{CC04B3F2-E720-337A-21F7-38C4ED1A1F48}"/>
          </ac:spMkLst>
        </pc:spChg>
        <pc:inkChg chg="del mod">
          <ac:chgData name="TAN Mei Yi [Harrisdale Senior High School]" userId="f9f029c9-d743-4d60-9f2c-e74bdec1ab07" providerId="ADAL" clId="{0E81DB02-AEDE-4812-8FCD-08A30A2237BC}" dt="2023-03-02T03:41:08.007" v="684" actId="478"/>
          <ac:inkMkLst>
            <pc:docMk/>
            <pc:sldMk cId="3789679443" sldId="277"/>
            <ac:inkMk id="11"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3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4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7"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7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0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1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6"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3"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59"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9:45.816" v="905" actId="1076"/>
        <pc:sldMkLst>
          <pc:docMk/>
          <pc:sldMk cId="1305348402" sldId="278"/>
        </pc:sldMkLst>
        <pc:spChg chg="add mod">
          <ac:chgData name="TAN Mei Yi [Harrisdale Senior High School]" userId="f9f029c9-d743-4d60-9f2c-e74bdec1ab07" providerId="ADAL" clId="{0E81DB02-AEDE-4812-8FCD-08A30A2237BC}" dt="2023-03-02T03:20:06.208" v="126"/>
          <ac:spMkLst>
            <pc:docMk/>
            <pc:sldMk cId="1305348402" sldId="278"/>
            <ac:spMk id="2" creationId="{185368E7-D754-D558-740A-7328CBBD3852}"/>
          </ac:spMkLst>
        </pc:spChg>
        <pc:spChg chg="add mod">
          <ac:chgData name="TAN Mei Yi [Harrisdale Senior High School]" userId="f9f029c9-d743-4d60-9f2c-e74bdec1ab07" providerId="ADAL" clId="{0E81DB02-AEDE-4812-8FCD-08A30A2237BC}" dt="2023-03-02T03:46:38.215" v="823" actId="20577"/>
          <ac:spMkLst>
            <pc:docMk/>
            <pc:sldMk cId="1305348402" sldId="278"/>
            <ac:spMk id="3" creationId="{05327ACE-4C4B-3659-657A-058779806AD0}"/>
          </ac:spMkLst>
        </pc:spChg>
        <pc:spChg chg="del">
          <ac:chgData name="TAN Mei Yi [Harrisdale Senior High School]" userId="f9f029c9-d743-4d60-9f2c-e74bdec1ab07" providerId="ADAL" clId="{0E81DB02-AEDE-4812-8FCD-08A30A2237BC}" dt="2023-03-02T03:20:05.868" v="125" actId="478"/>
          <ac:spMkLst>
            <pc:docMk/>
            <pc:sldMk cId="1305348402" sldId="278"/>
            <ac:spMk id="4" creationId="{19CE5109-DD1B-45ED-A6F2-52B2C02857A1}"/>
          </ac:spMkLst>
        </pc:spChg>
        <pc:spChg chg="add mod">
          <ac:chgData name="TAN Mei Yi [Harrisdale Senior High School]" userId="f9f029c9-d743-4d60-9f2c-e74bdec1ab07" providerId="ADAL" clId="{0E81DB02-AEDE-4812-8FCD-08A30A2237BC}" dt="2023-03-02T03:45:53.721" v="802"/>
          <ac:spMkLst>
            <pc:docMk/>
            <pc:sldMk cId="1305348402" sldId="278"/>
            <ac:spMk id="6" creationId="{2CE330B8-95B0-B8CD-E37A-C82BF76312BD}"/>
          </ac:spMkLst>
        </pc:spChg>
        <pc:spChg chg="add mod">
          <ac:chgData name="TAN Mei Yi [Harrisdale Senior High School]" userId="f9f029c9-d743-4d60-9f2c-e74bdec1ab07" providerId="ADAL" clId="{0E81DB02-AEDE-4812-8FCD-08A30A2237BC}" dt="2023-03-02T03:47:01.239" v="841" actId="20577"/>
          <ac:spMkLst>
            <pc:docMk/>
            <pc:sldMk cId="1305348402" sldId="278"/>
            <ac:spMk id="7" creationId="{A98D016B-45B2-00B5-F4F0-AEE82C88E190}"/>
          </ac:spMkLst>
        </pc:spChg>
        <pc:spChg chg="add mod">
          <ac:chgData name="TAN Mei Yi [Harrisdale Senior High School]" userId="f9f029c9-d743-4d60-9f2c-e74bdec1ab07" providerId="ADAL" clId="{0E81DB02-AEDE-4812-8FCD-08A30A2237BC}" dt="2023-03-02T03:47:37.106" v="878" actId="1076"/>
          <ac:spMkLst>
            <pc:docMk/>
            <pc:sldMk cId="1305348402" sldId="278"/>
            <ac:spMk id="9" creationId="{B70707FD-0E14-14F9-A5C6-56F69DAEB19B}"/>
          </ac:spMkLst>
        </pc:spChg>
        <pc:spChg chg="add mod">
          <ac:chgData name="TAN Mei Yi [Harrisdale Senior High School]" userId="f9f029c9-d743-4d60-9f2c-e74bdec1ab07" providerId="ADAL" clId="{0E81DB02-AEDE-4812-8FCD-08A30A2237BC}" dt="2023-03-02T03:47:52.589" v="886" actId="1076"/>
          <ac:spMkLst>
            <pc:docMk/>
            <pc:sldMk cId="1305348402" sldId="278"/>
            <ac:spMk id="10" creationId="{DDEF9559-35A1-3EE6-C098-A29307C1960B}"/>
          </ac:spMkLst>
        </pc:spChg>
        <pc:spChg chg="add mod">
          <ac:chgData name="TAN Mei Yi [Harrisdale Senior High School]" userId="f9f029c9-d743-4d60-9f2c-e74bdec1ab07" providerId="ADAL" clId="{0E81DB02-AEDE-4812-8FCD-08A30A2237BC}" dt="2023-03-02T03:48:21.937" v="890"/>
          <ac:spMkLst>
            <pc:docMk/>
            <pc:sldMk cId="1305348402" sldId="278"/>
            <ac:spMk id="11" creationId="{1F6D027B-1A79-DA46-AE43-F494D90A4B55}"/>
          </ac:spMkLst>
        </pc:spChg>
        <pc:spChg chg="add mod">
          <ac:chgData name="TAN Mei Yi [Harrisdale Senior High School]" userId="f9f029c9-d743-4d60-9f2c-e74bdec1ab07" providerId="ADAL" clId="{0E81DB02-AEDE-4812-8FCD-08A30A2237BC}" dt="2023-03-02T03:48:15.066" v="889"/>
          <ac:spMkLst>
            <pc:docMk/>
            <pc:sldMk cId="1305348402" sldId="278"/>
            <ac:spMk id="12" creationId="{AC76BB60-2A11-BD44-7028-5E2AA1803756}"/>
          </ac:spMkLst>
        </pc:spChg>
        <pc:spChg chg="add mod">
          <ac:chgData name="TAN Mei Yi [Harrisdale Senior High School]" userId="f9f029c9-d743-4d60-9f2c-e74bdec1ab07" providerId="ADAL" clId="{0E81DB02-AEDE-4812-8FCD-08A30A2237BC}" dt="2023-03-02T03:48:23.800" v="891" actId="20577"/>
          <ac:spMkLst>
            <pc:docMk/>
            <pc:sldMk cId="1305348402" sldId="278"/>
            <ac:spMk id="13" creationId="{4F72234C-848A-EC48-E4AA-E32E192F176B}"/>
          </ac:spMkLst>
        </pc:spChg>
        <pc:spChg chg="add mod">
          <ac:chgData name="TAN Mei Yi [Harrisdale Senior High School]" userId="f9f029c9-d743-4d60-9f2c-e74bdec1ab07" providerId="ADAL" clId="{0E81DB02-AEDE-4812-8FCD-08A30A2237BC}" dt="2023-03-02T03:48:27.079" v="892" actId="20577"/>
          <ac:spMkLst>
            <pc:docMk/>
            <pc:sldMk cId="1305348402" sldId="278"/>
            <ac:spMk id="14" creationId="{DAAE8A07-9090-ECB1-038F-C76104CFE0E1}"/>
          </ac:spMkLst>
        </pc:spChg>
        <pc:spChg chg="add mod">
          <ac:chgData name="TAN Mei Yi [Harrisdale Senior High School]" userId="f9f029c9-d743-4d60-9f2c-e74bdec1ab07" providerId="ADAL" clId="{0E81DB02-AEDE-4812-8FCD-08A30A2237BC}" dt="2023-03-02T03:48:41.837" v="897" actId="20577"/>
          <ac:spMkLst>
            <pc:docMk/>
            <pc:sldMk cId="1305348402" sldId="278"/>
            <ac:spMk id="15" creationId="{522B40C2-F3E7-B13C-52D6-65BAB954220C}"/>
          </ac:spMkLst>
        </pc:spChg>
        <pc:spChg chg="add mod">
          <ac:chgData name="TAN Mei Yi [Harrisdale Senior High School]" userId="f9f029c9-d743-4d60-9f2c-e74bdec1ab07" providerId="ADAL" clId="{0E81DB02-AEDE-4812-8FCD-08A30A2237BC}" dt="2023-03-02T03:49:31.947" v="901" actId="1076"/>
          <ac:spMkLst>
            <pc:docMk/>
            <pc:sldMk cId="1305348402" sldId="278"/>
            <ac:spMk id="16" creationId="{08C098FF-86D7-BC10-633F-D97447D5555F}"/>
          </ac:spMkLst>
        </pc:spChg>
        <pc:spChg chg="add mod">
          <ac:chgData name="TAN Mei Yi [Harrisdale Senior High School]" userId="f9f029c9-d743-4d60-9f2c-e74bdec1ab07" providerId="ADAL" clId="{0E81DB02-AEDE-4812-8FCD-08A30A2237BC}" dt="2023-03-02T03:49:45.816" v="905" actId="1076"/>
          <ac:spMkLst>
            <pc:docMk/>
            <pc:sldMk cId="1305348402" sldId="278"/>
            <ac:spMk id="17" creationId="{8F1FCC54-2B8B-AF37-4DA1-6D5083A5404E}"/>
          </ac:spMkLst>
        </pc:spChg>
        <pc:inkChg chg="del mod">
          <ac:chgData name="TAN Mei Yi [Harrisdale Senior High School]" userId="f9f029c9-d743-4d60-9f2c-e74bdec1ab07" providerId="ADAL" clId="{0E81DB02-AEDE-4812-8FCD-08A30A2237BC}" dt="2023-03-02T03:47:56.316" v="887" actId="478"/>
          <ac:inkMkLst>
            <pc:docMk/>
            <pc:sldMk cId="1305348402" sldId="278"/>
            <ac:inkMk id="8"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3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4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51"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67"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9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1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3"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34" creationId="{00000000-0000-0000-0000-000000000000}"/>
          </ac:inkMkLst>
        </pc:inkChg>
        <pc:inkChg chg="del mod">
          <ac:chgData name="TAN Mei Yi [Harrisdale Senior High School]" userId="f9f029c9-d743-4d60-9f2c-e74bdec1ab07" providerId="ADAL" clId="{0E81DB02-AEDE-4812-8FCD-08A30A2237BC}" dt="2023-03-02T03:48:00.808" v="888" actId="478"/>
          <ac:inkMkLst>
            <pc:docMk/>
            <pc:sldMk cId="1305348402" sldId="278"/>
            <ac:inkMk id="135" creationId="{00000000-0000-0000-0000-000000000000}"/>
          </ac:inkMkLst>
        </pc:inkChg>
      </pc:sldChg>
      <pc:sldChg chg="addSp delSp modSp add del mod">
        <pc:chgData name="TAN Mei Yi [Harrisdale Senior High School]" userId="f9f029c9-d743-4d60-9f2c-e74bdec1ab07" providerId="ADAL" clId="{0E81DB02-AEDE-4812-8FCD-08A30A2237BC}" dt="2023-03-02T03:50:13.992" v="910" actId="47"/>
        <pc:sldMkLst>
          <pc:docMk/>
          <pc:sldMk cId="725976756" sldId="281"/>
        </pc:sldMkLst>
        <pc:spChg chg="add mod">
          <ac:chgData name="TAN Mei Yi [Harrisdale Senior High School]" userId="f9f029c9-d743-4d60-9f2c-e74bdec1ab07" providerId="ADAL" clId="{0E81DB02-AEDE-4812-8FCD-08A30A2237BC}" dt="2023-03-02T03:20:11.118" v="128"/>
          <ac:spMkLst>
            <pc:docMk/>
            <pc:sldMk cId="725976756" sldId="281"/>
            <ac:spMk id="2" creationId="{2899E1DB-2843-AF38-9122-6CE4AD1D30D7}"/>
          </ac:spMkLst>
        </pc:spChg>
        <pc:spChg chg="del">
          <ac:chgData name="TAN Mei Yi [Harrisdale Senior High School]" userId="f9f029c9-d743-4d60-9f2c-e74bdec1ab07" providerId="ADAL" clId="{0E81DB02-AEDE-4812-8FCD-08A30A2237BC}" dt="2023-03-02T03:20:10.844" v="127" actId="478"/>
          <ac:spMkLst>
            <pc:docMk/>
            <pc:sldMk cId="725976756" sldId="281"/>
            <ac:spMk id="4" creationId="{19CE5109-DD1B-45ED-A6F2-52B2C02857A1}"/>
          </ac:spMkLst>
        </pc:spChg>
      </pc:sldChg>
      <pc:sldChg chg="addSp delSp modSp add mod ord addAnim delAnim modAnim">
        <pc:chgData name="TAN Mei Yi [Harrisdale Senior High School]" userId="f9f029c9-d743-4d60-9f2c-e74bdec1ab07" providerId="ADAL" clId="{0E81DB02-AEDE-4812-8FCD-08A30A2237BC}" dt="2023-03-02T04:49:11.636" v="1318" actId="1076"/>
        <pc:sldMkLst>
          <pc:docMk/>
          <pc:sldMk cId="2421111004" sldId="282"/>
        </pc:sldMkLst>
        <pc:spChg chg="add mod">
          <ac:chgData name="TAN Mei Yi [Harrisdale Senior High School]" userId="f9f029c9-d743-4d60-9f2c-e74bdec1ab07" providerId="ADAL" clId="{0E81DB02-AEDE-4812-8FCD-08A30A2237BC}" dt="2023-03-02T03:20:39.121" v="135"/>
          <ac:spMkLst>
            <pc:docMk/>
            <pc:sldMk cId="2421111004" sldId="282"/>
            <ac:spMk id="2" creationId="{C93BC970-8505-C81E-21FD-EFFFC75D891A}"/>
          </ac:spMkLst>
        </pc:spChg>
        <pc:spChg chg="add mod">
          <ac:chgData name="TAN Mei Yi [Harrisdale Senior High School]" userId="f9f029c9-d743-4d60-9f2c-e74bdec1ab07" providerId="ADAL" clId="{0E81DB02-AEDE-4812-8FCD-08A30A2237BC}" dt="2023-03-02T04:43:28.170" v="1142" actId="1076"/>
          <ac:spMkLst>
            <pc:docMk/>
            <pc:sldMk cId="2421111004" sldId="282"/>
            <ac:spMk id="3" creationId="{D64A0C01-1649-F084-EB44-957747894999}"/>
          </ac:spMkLst>
        </pc:spChg>
        <pc:spChg chg="del">
          <ac:chgData name="TAN Mei Yi [Harrisdale Senior High School]" userId="f9f029c9-d743-4d60-9f2c-e74bdec1ab07" providerId="ADAL" clId="{0E81DB02-AEDE-4812-8FCD-08A30A2237BC}" dt="2023-03-02T03:20:38.882" v="134" actId="478"/>
          <ac:spMkLst>
            <pc:docMk/>
            <pc:sldMk cId="2421111004" sldId="282"/>
            <ac:spMk id="4" creationId="{19CE5109-DD1B-45ED-A6F2-52B2C02857A1}"/>
          </ac:spMkLst>
        </pc:spChg>
        <pc:spChg chg="mod">
          <ac:chgData name="TAN Mei Yi [Harrisdale Senior High School]" userId="f9f029c9-d743-4d60-9f2c-e74bdec1ab07" providerId="ADAL" clId="{0E81DB02-AEDE-4812-8FCD-08A30A2237BC}" dt="2023-03-02T04:42:58.714" v="1125" actId="1076"/>
          <ac:spMkLst>
            <pc:docMk/>
            <pc:sldMk cId="2421111004" sldId="282"/>
            <ac:spMk id="5" creationId="{DB762517-2FF2-4816-B82A-BDF65093A448}"/>
          </ac:spMkLst>
        </pc:spChg>
        <pc:spChg chg="add mod">
          <ac:chgData name="TAN Mei Yi [Harrisdale Senior High School]" userId="f9f029c9-d743-4d60-9f2c-e74bdec1ab07" providerId="ADAL" clId="{0E81DB02-AEDE-4812-8FCD-08A30A2237BC}" dt="2023-03-02T04:43:10.587" v="1129" actId="14100"/>
          <ac:spMkLst>
            <pc:docMk/>
            <pc:sldMk cId="2421111004" sldId="282"/>
            <ac:spMk id="7" creationId="{F451933F-3D22-BA4F-4A25-6ADCBDD3E787}"/>
          </ac:spMkLst>
        </pc:spChg>
        <pc:spChg chg="add mod">
          <ac:chgData name="TAN Mei Yi [Harrisdale Senior High School]" userId="f9f029c9-d743-4d60-9f2c-e74bdec1ab07" providerId="ADAL" clId="{0E81DB02-AEDE-4812-8FCD-08A30A2237BC}" dt="2023-03-02T04:45:10.100" v="1211" actId="21"/>
          <ac:spMkLst>
            <pc:docMk/>
            <pc:sldMk cId="2421111004" sldId="282"/>
            <ac:spMk id="8" creationId="{22691AD0-A5DF-E560-06B4-2D6199500F0E}"/>
          </ac:spMkLst>
        </pc:spChg>
        <pc:spChg chg="add mod">
          <ac:chgData name="TAN Mei Yi [Harrisdale Senior High School]" userId="f9f029c9-d743-4d60-9f2c-e74bdec1ab07" providerId="ADAL" clId="{0E81DB02-AEDE-4812-8FCD-08A30A2237BC}" dt="2023-03-02T04:47:37.009" v="1267" actId="1076"/>
          <ac:spMkLst>
            <pc:docMk/>
            <pc:sldMk cId="2421111004" sldId="282"/>
            <ac:spMk id="9" creationId="{242B0B39-1005-9504-B06B-D73F160A86BB}"/>
          </ac:spMkLst>
        </pc:spChg>
        <pc:spChg chg="add mod">
          <ac:chgData name="TAN Mei Yi [Harrisdale Senior High School]" userId="f9f029c9-d743-4d60-9f2c-e74bdec1ab07" providerId="ADAL" clId="{0E81DB02-AEDE-4812-8FCD-08A30A2237BC}" dt="2023-03-02T04:47:37.009" v="1267" actId="1076"/>
          <ac:spMkLst>
            <pc:docMk/>
            <pc:sldMk cId="2421111004" sldId="282"/>
            <ac:spMk id="10" creationId="{C8A9D905-0EA9-BF0C-0B49-DE329C47CB05}"/>
          </ac:spMkLst>
        </pc:spChg>
        <pc:spChg chg="add mod">
          <ac:chgData name="TAN Mei Yi [Harrisdale Senior High School]" userId="f9f029c9-d743-4d60-9f2c-e74bdec1ab07" providerId="ADAL" clId="{0E81DB02-AEDE-4812-8FCD-08A30A2237BC}" dt="2023-03-02T04:46:45.722" v="1243"/>
          <ac:spMkLst>
            <pc:docMk/>
            <pc:sldMk cId="2421111004" sldId="282"/>
            <ac:spMk id="11" creationId="{DA201BC0-AC80-BDE0-D8A1-3B7468D9C35D}"/>
          </ac:spMkLst>
        </pc:spChg>
        <pc:spChg chg="add mod">
          <ac:chgData name="TAN Mei Yi [Harrisdale Senior High School]" userId="f9f029c9-d743-4d60-9f2c-e74bdec1ab07" providerId="ADAL" clId="{0E81DB02-AEDE-4812-8FCD-08A30A2237BC}" dt="2023-03-02T04:46:35.684" v="1242" actId="1076"/>
          <ac:spMkLst>
            <pc:docMk/>
            <pc:sldMk cId="2421111004" sldId="282"/>
            <ac:spMk id="12" creationId="{40A502E8-1608-43F3-CD6B-9F869FB6EC78}"/>
          </ac:spMkLst>
        </pc:spChg>
        <pc:spChg chg="add mod">
          <ac:chgData name="TAN Mei Yi [Harrisdale Senior High School]" userId="f9f029c9-d743-4d60-9f2c-e74bdec1ab07" providerId="ADAL" clId="{0E81DB02-AEDE-4812-8FCD-08A30A2237BC}" dt="2023-03-02T04:46:52.475" v="1249" actId="20577"/>
          <ac:spMkLst>
            <pc:docMk/>
            <pc:sldMk cId="2421111004" sldId="282"/>
            <ac:spMk id="13" creationId="{D4B9424D-CD5A-6577-F7D1-5E1577443429}"/>
          </ac:spMkLst>
        </pc:spChg>
        <pc:spChg chg="add mod">
          <ac:chgData name="TAN Mei Yi [Harrisdale Senior High School]" userId="f9f029c9-d743-4d60-9f2c-e74bdec1ab07" providerId="ADAL" clId="{0E81DB02-AEDE-4812-8FCD-08A30A2237BC}" dt="2023-03-02T04:47:58.927" v="1272" actId="20577"/>
          <ac:spMkLst>
            <pc:docMk/>
            <pc:sldMk cId="2421111004" sldId="282"/>
            <ac:spMk id="14" creationId="{DECDF2D9-2DC4-5C6D-DC27-80F7976363B3}"/>
          </ac:spMkLst>
        </pc:spChg>
        <pc:spChg chg="add mod">
          <ac:chgData name="TAN Mei Yi [Harrisdale Senior High School]" userId="f9f029c9-d743-4d60-9f2c-e74bdec1ab07" providerId="ADAL" clId="{0E81DB02-AEDE-4812-8FCD-08A30A2237BC}" dt="2023-03-02T04:47:26.906" v="1262" actId="1076"/>
          <ac:spMkLst>
            <pc:docMk/>
            <pc:sldMk cId="2421111004" sldId="282"/>
            <ac:spMk id="15" creationId="{CF267983-EAA0-7F30-BBA3-0DD46369A6B0}"/>
          </ac:spMkLst>
        </pc:spChg>
        <pc:spChg chg="add mod">
          <ac:chgData name="TAN Mei Yi [Harrisdale Senior High School]" userId="f9f029c9-d743-4d60-9f2c-e74bdec1ab07" providerId="ADAL" clId="{0E81DB02-AEDE-4812-8FCD-08A30A2237BC}" dt="2023-03-02T04:48:21.090" v="1283" actId="1076"/>
          <ac:spMkLst>
            <pc:docMk/>
            <pc:sldMk cId="2421111004" sldId="282"/>
            <ac:spMk id="16" creationId="{F824F75D-7B84-A6AF-5008-CB2243A35F7E}"/>
          </ac:spMkLst>
        </pc:spChg>
        <pc:spChg chg="add mod">
          <ac:chgData name="TAN Mei Yi [Harrisdale Senior High School]" userId="f9f029c9-d743-4d60-9f2c-e74bdec1ab07" providerId="ADAL" clId="{0E81DB02-AEDE-4812-8FCD-08A30A2237BC}" dt="2023-03-02T04:48:36.933" v="1291" actId="20577"/>
          <ac:spMkLst>
            <pc:docMk/>
            <pc:sldMk cId="2421111004" sldId="282"/>
            <ac:spMk id="18" creationId="{217FFC68-AD02-7551-141E-C5DF39C76D6B}"/>
          </ac:spMkLst>
        </pc:spChg>
        <pc:spChg chg="add mod">
          <ac:chgData name="TAN Mei Yi [Harrisdale Senior High School]" userId="f9f029c9-d743-4d60-9f2c-e74bdec1ab07" providerId="ADAL" clId="{0E81DB02-AEDE-4812-8FCD-08A30A2237BC}" dt="2023-03-02T04:49:05.048" v="1316" actId="1076"/>
          <ac:spMkLst>
            <pc:docMk/>
            <pc:sldMk cId="2421111004" sldId="282"/>
            <ac:spMk id="19" creationId="{EEA2CE75-B35C-DFEF-1376-D1A7D3AFF158}"/>
          </ac:spMkLst>
        </pc:spChg>
        <pc:spChg chg="add mod">
          <ac:chgData name="TAN Mei Yi [Harrisdale Senior High School]" userId="f9f029c9-d743-4d60-9f2c-e74bdec1ab07" providerId="ADAL" clId="{0E81DB02-AEDE-4812-8FCD-08A30A2237BC}" dt="2023-03-02T04:49:11.636" v="1318" actId="1076"/>
          <ac:spMkLst>
            <pc:docMk/>
            <pc:sldMk cId="2421111004" sldId="282"/>
            <ac:spMk id="21" creationId="{99E0CDEC-90A0-5C9D-D822-F47F819E2710}"/>
          </ac:spMkLst>
        </pc:spChg>
        <pc:inkChg chg="del mod">
          <ac:chgData name="TAN Mei Yi [Harrisdale Senior High School]" userId="f9f029c9-d743-4d60-9f2c-e74bdec1ab07" providerId="ADAL" clId="{0E81DB02-AEDE-4812-8FCD-08A30A2237BC}" dt="2023-03-02T04:46:03.386" v="1237" actId="478"/>
          <ac:inkMkLst>
            <pc:docMk/>
            <pc:sldMk cId="2421111004" sldId="282"/>
            <ac:inkMk id="6"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17"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20" creationId="{00000000-0000-0000-0000-000000000000}"/>
          </ac:inkMkLst>
        </pc:inkChg>
        <pc:inkChg chg="del mod">
          <ac:chgData name="TAN Mei Yi [Harrisdale Senior High School]" userId="f9f029c9-d743-4d60-9f2c-e74bdec1ab07" providerId="ADAL" clId="{0E81DB02-AEDE-4812-8FCD-08A30A2237BC}" dt="2023-03-02T04:46:03.386" v="1237" actId="478"/>
          <ac:inkMkLst>
            <pc:docMk/>
            <pc:sldMk cId="2421111004" sldId="282"/>
            <ac:inkMk id="77" creationId="{00000000-0000-0000-0000-000000000000}"/>
          </ac:inkMkLst>
        </pc:inkChg>
        <pc:inkChg chg="del">
          <ac:chgData name="TAN Mei Yi [Harrisdale Senior High School]" userId="f9f029c9-d743-4d60-9f2c-e74bdec1ab07" providerId="ADAL" clId="{0E81DB02-AEDE-4812-8FCD-08A30A2237BC}" dt="2023-03-02T04:46:06.604" v="1238" actId="478"/>
          <ac:inkMkLst>
            <pc:docMk/>
            <pc:sldMk cId="2421111004" sldId="282"/>
            <ac:inkMk id="153"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00"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40" creationId="{00000000-0000-0000-0000-000000000000}"/>
          </ac:inkMkLst>
        </pc:inkChg>
      </pc:sldChg>
      <pc:sldChg chg="modSp mod">
        <pc:chgData name="TAN Mei Yi [Harrisdale Senior High School]" userId="f9f029c9-d743-4d60-9f2c-e74bdec1ab07" providerId="ADAL" clId="{0E81DB02-AEDE-4812-8FCD-08A30A2237BC}" dt="2023-03-02T03:45:06.823" v="800" actId="20577"/>
        <pc:sldMkLst>
          <pc:docMk/>
          <pc:sldMk cId="3000480193" sldId="288"/>
        </pc:sldMkLst>
        <pc:spChg chg="mod">
          <ac:chgData name="TAN Mei Yi [Harrisdale Senior High School]" userId="f9f029c9-d743-4d60-9f2c-e74bdec1ab07" providerId="ADAL" clId="{0E81DB02-AEDE-4812-8FCD-08A30A2237BC}" dt="2023-03-02T03:45:06.823" v="800" actId="20577"/>
          <ac:spMkLst>
            <pc:docMk/>
            <pc:sldMk cId="3000480193" sldId="288"/>
            <ac:spMk id="5" creationId="{00000000-0000-0000-0000-000000000000}"/>
          </ac:spMkLst>
        </pc:spChg>
      </pc:sldChg>
      <pc:sldChg chg="modSp mod">
        <pc:chgData name="TAN Mei Yi [Harrisdale Senior High School]" userId="f9f029c9-d743-4d60-9f2c-e74bdec1ab07" providerId="ADAL" clId="{0E81DB02-AEDE-4812-8FCD-08A30A2237BC}" dt="2023-03-02T04:55:36.061" v="1348" actId="113"/>
        <pc:sldMkLst>
          <pc:docMk/>
          <pc:sldMk cId="2226349418" sldId="292"/>
        </pc:sldMkLst>
        <pc:spChg chg="mod">
          <ac:chgData name="TAN Mei Yi [Harrisdale Senior High School]" userId="f9f029c9-d743-4d60-9f2c-e74bdec1ab07" providerId="ADAL" clId="{0E81DB02-AEDE-4812-8FCD-08A30A2237BC}" dt="2023-03-02T04:55:36.061" v="1348" actId="113"/>
          <ac:spMkLst>
            <pc:docMk/>
            <pc:sldMk cId="2226349418" sldId="292"/>
            <ac:spMk id="21" creationId="{8E7845BC-DC72-44E1-BABF-6AFB4DC3022D}"/>
          </ac:spMkLst>
        </pc:spChg>
        <pc:spChg chg="mod">
          <ac:chgData name="TAN Mei Yi [Harrisdale Senior High School]" userId="f9f029c9-d743-4d60-9f2c-e74bdec1ab07" providerId="ADAL" clId="{0E81DB02-AEDE-4812-8FCD-08A30A2237BC}" dt="2023-03-02T04:49:55.872" v="1323" actId="113"/>
          <ac:spMkLst>
            <pc:docMk/>
            <pc:sldMk cId="2226349418" sldId="292"/>
            <ac:spMk id="22" creationId="{046BE2BE-401B-43B6-9F59-E6AE635E14BD}"/>
          </ac:spMkLst>
        </pc:spChg>
      </pc:sldChg>
      <pc:sldChg chg="addSp delSp modSp add mod delAnim modAnim">
        <pc:chgData name="TAN Mei Yi [Harrisdale Senior High School]" userId="f9f029c9-d743-4d60-9f2c-e74bdec1ab07" providerId="ADAL" clId="{0E81DB02-AEDE-4812-8FCD-08A30A2237BC}" dt="2023-03-02T03:26:42.480" v="290"/>
        <pc:sldMkLst>
          <pc:docMk/>
          <pc:sldMk cId="1402098820" sldId="293"/>
        </pc:sldMkLst>
        <pc:spChg chg="add mod">
          <ac:chgData name="TAN Mei Yi [Harrisdale Senior High School]" userId="f9f029c9-d743-4d60-9f2c-e74bdec1ab07" providerId="ADAL" clId="{0E81DB02-AEDE-4812-8FCD-08A30A2237BC}" dt="2023-03-02T03:23:46.027" v="166" actId="207"/>
          <ac:spMkLst>
            <pc:docMk/>
            <pc:sldMk cId="1402098820" sldId="293"/>
            <ac:spMk id="3" creationId="{6B81A543-355A-F5AA-71E2-EBB477BFF091}"/>
          </ac:spMkLst>
        </pc:spChg>
        <pc:spChg chg="add mod">
          <ac:chgData name="TAN Mei Yi [Harrisdale Senior High School]" userId="f9f029c9-d743-4d60-9f2c-e74bdec1ab07" providerId="ADAL" clId="{0E81DB02-AEDE-4812-8FCD-08A30A2237BC}" dt="2023-03-02T03:24:01.354" v="179" actId="1076"/>
          <ac:spMkLst>
            <pc:docMk/>
            <pc:sldMk cId="1402098820" sldId="293"/>
            <ac:spMk id="4" creationId="{97A79906-DB07-8EA1-07DA-4B60ADD080B0}"/>
          </ac:spMkLst>
        </pc:spChg>
        <pc:spChg chg="add mod">
          <ac:chgData name="TAN Mei Yi [Harrisdale Senior High School]" userId="f9f029c9-d743-4d60-9f2c-e74bdec1ab07" providerId="ADAL" clId="{0E81DB02-AEDE-4812-8FCD-08A30A2237BC}" dt="2023-03-02T03:24:19.211" v="195" actId="1076"/>
          <ac:spMkLst>
            <pc:docMk/>
            <pc:sldMk cId="1402098820" sldId="293"/>
            <ac:spMk id="6" creationId="{2D9822A7-9AA6-DCD2-1D0F-9F378CFE9543}"/>
          </ac:spMkLst>
        </pc:spChg>
        <pc:spChg chg="add mod">
          <ac:chgData name="TAN Mei Yi [Harrisdale Senior High School]" userId="f9f029c9-d743-4d60-9f2c-e74bdec1ab07" providerId="ADAL" clId="{0E81DB02-AEDE-4812-8FCD-08A30A2237BC}" dt="2023-03-02T03:25:04.587" v="228" actId="1076"/>
          <ac:spMkLst>
            <pc:docMk/>
            <pc:sldMk cId="1402098820" sldId="293"/>
            <ac:spMk id="7" creationId="{6008BF23-E7D8-D00B-E52A-AD85797A8CC3}"/>
          </ac:spMkLst>
        </pc:spChg>
        <pc:spChg chg="add mod">
          <ac:chgData name="TAN Mei Yi [Harrisdale Senior High School]" userId="f9f029c9-d743-4d60-9f2c-e74bdec1ab07" providerId="ADAL" clId="{0E81DB02-AEDE-4812-8FCD-08A30A2237BC}" dt="2023-03-02T03:25:21.727" v="234" actId="1076"/>
          <ac:spMkLst>
            <pc:docMk/>
            <pc:sldMk cId="1402098820" sldId="293"/>
            <ac:spMk id="8" creationId="{A45CE506-4D11-B170-3FC1-765FF05FBEAA}"/>
          </ac:spMkLst>
        </pc:spChg>
        <pc:spChg chg="add mod">
          <ac:chgData name="TAN Mei Yi [Harrisdale Senior High School]" userId="f9f029c9-d743-4d60-9f2c-e74bdec1ab07" providerId="ADAL" clId="{0E81DB02-AEDE-4812-8FCD-08A30A2237BC}" dt="2023-03-02T03:26:00.053" v="271" actId="20577"/>
          <ac:spMkLst>
            <pc:docMk/>
            <pc:sldMk cId="1402098820" sldId="293"/>
            <ac:spMk id="9" creationId="{88267243-3D32-AF56-F23A-7E97B807CF0F}"/>
          </ac:spMkLst>
        </pc:spChg>
        <pc:spChg chg="add mod">
          <ac:chgData name="TAN Mei Yi [Harrisdale Senior High School]" userId="f9f029c9-d743-4d60-9f2c-e74bdec1ab07" providerId="ADAL" clId="{0E81DB02-AEDE-4812-8FCD-08A30A2237BC}" dt="2023-03-02T03:26:04.386" v="276" actId="20577"/>
          <ac:spMkLst>
            <pc:docMk/>
            <pc:sldMk cId="1402098820" sldId="293"/>
            <ac:spMk id="10" creationId="{10E27B87-0BC9-ED41-CFA3-8FDB0B6F5112}"/>
          </ac:spMkLst>
        </pc:spChg>
        <pc:spChg chg="add mod">
          <ac:chgData name="TAN Mei Yi [Harrisdale Senior High School]" userId="f9f029c9-d743-4d60-9f2c-e74bdec1ab07" providerId="ADAL" clId="{0E81DB02-AEDE-4812-8FCD-08A30A2237BC}" dt="2023-03-02T03:26:30.450" v="288" actId="1076"/>
          <ac:spMkLst>
            <pc:docMk/>
            <pc:sldMk cId="1402098820" sldId="293"/>
            <ac:spMk id="12" creationId="{5C0C46C3-BE1A-AA8D-9405-0393A0A88D08}"/>
          </ac:spMkLst>
        </pc:spChg>
        <pc:inkChg chg="del">
          <ac:chgData name="TAN Mei Yi [Harrisdale Senior High School]" userId="f9f029c9-d743-4d60-9f2c-e74bdec1ab07" providerId="ADAL" clId="{0E81DB02-AEDE-4812-8FCD-08A30A2237BC}" dt="2023-03-02T03:23:24.954" v="147" actId="478"/>
          <ac:inkMkLst>
            <pc:docMk/>
            <pc:sldMk cId="1402098820" sldId="293"/>
            <ac:inkMk id="11"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7"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38"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6"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5" creationId="{00000000-0000-0000-0000-000000000000}"/>
          </ac:inkMkLst>
        </pc:inkChg>
      </pc:sldChg>
      <pc:sldChg chg="add del">
        <pc:chgData name="TAN Mei Yi [Harrisdale Senior High School]" userId="f9f029c9-d743-4d60-9f2c-e74bdec1ab07" providerId="ADAL" clId="{0E81DB02-AEDE-4812-8FCD-08A30A2237BC}" dt="2023-03-02T03:44:26.199" v="746" actId="47"/>
        <pc:sldMkLst>
          <pc:docMk/>
          <pc:sldMk cId="2306695229" sldId="294"/>
        </pc:sldMkLst>
      </pc:sldChg>
      <pc:sldChg chg="add del">
        <pc:chgData name="TAN Mei Yi [Harrisdale Senior High School]" userId="f9f029c9-d743-4d60-9f2c-e74bdec1ab07" providerId="ADAL" clId="{0E81DB02-AEDE-4812-8FCD-08A30A2237BC}" dt="2023-03-02T03:44:26.199" v="746" actId="47"/>
        <pc:sldMkLst>
          <pc:docMk/>
          <pc:sldMk cId="1941661573" sldId="295"/>
        </pc:sldMkLst>
      </pc:sldChg>
      <pc:sldChg chg="add del">
        <pc:chgData name="TAN Mei Yi [Harrisdale Senior High School]" userId="f9f029c9-d743-4d60-9f2c-e74bdec1ab07" providerId="ADAL" clId="{0E81DB02-AEDE-4812-8FCD-08A30A2237BC}" dt="2023-03-02T03:44:26.199" v="746" actId="47"/>
        <pc:sldMkLst>
          <pc:docMk/>
          <pc:sldMk cId="3628839859" sldId="296"/>
        </pc:sldMkLst>
      </pc:sldChg>
      <pc:sldChg chg="add del">
        <pc:chgData name="TAN Mei Yi [Harrisdale Senior High School]" userId="f9f029c9-d743-4d60-9f2c-e74bdec1ab07" providerId="ADAL" clId="{0E81DB02-AEDE-4812-8FCD-08A30A2237BC}" dt="2023-03-02T03:44:26.199" v="746" actId="47"/>
        <pc:sldMkLst>
          <pc:docMk/>
          <pc:sldMk cId="642305762" sldId="297"/>
        </pc:sldMkLst>
      </pc:sldChg>
      <pc:sldChg chg="add del">
        <pc:chgData name="TAN Mei Yi [Harrisdale Senior High School]" userId="f9f029c9-d743-4d60-9f2c-e74bdec1ab07" providerId="ADAL" clId="{0E81DB02-AEDE-4812-8FCD-08A30A2237BC}" dt="2023-03-02T03:44:26.199" v="746" actId="47"/>
        <pc:sldMkLst>
          <pc:docMk/>
          <pc:sldMk cId="979343826" sldId="298"/>
        </pc:sldMkLst>
      </pc:sldChg>
      <pc:sldChg chg="add del">
        <pc:chgData name="TAN Mei Yi [Harrisdale Senior High School]" userId="f9f029c9-d743-4d60-9f2c-e74bdec1ab07" providerId="ADAL" clId="{0E81DB02-AEDE-4812-8FCD-08A30A2237BC}" dt="2023-03-02T03:44:26.199" v="746" actId="47"/>
        <pc:sldMkLst>
          <pc:docMk/>
          <pc:sldMk cId="845327568" sldId="299"/>
        </pc:sldMkLst>
      </pc:sldChg>
      <pc:sldChg chg="del">
        <pc:chgData name="TAN Mei Yi [Harrisdale Senior High School]" userId="f9f029c9-d743-4d60-9f2c-e74bdec1ab07" providerId="ADAL" clId="{0E81DB02-AEDE-4812-8FCD-08A30A2237BC}" dt="2023-03-02T01:33:14.306" v="3" actId="47"/>
        <pc:sldMkLst>
          <pc:docMk/>
          <pc:sldMk cId="329112437" sldId="442"/>
        </pc:sldMkLst>
      </pc:sldChg>
      <pc:sldChg chg="del">
        <pc:chgData name="TAN Mei Yi [Harrisdale Senior High School]" userId="f9f029c9-d743-4d60-9f2c-e74bdec1ab07" providerId="ADAL" clId="{0E81DB02-AEDE-4812-8FCD-08A30A2237BC}" dt="2023-03-02T01:33:14.306" v="3" actId="47"/>
        <pc:sldMkLst>
          <pc:docMk/>
          <pc:sldMk cId="4235649175" sldId="443"/>
        </pc:sldMkLst>
      </pc:sldChg>
      <pc:sldChg chg="del">
        <pc:chgData name="TAN Mei Yi [Harrisdale Senior High School]" userId="f9f029c9-d743-4d60-9f2c-e74bdec1ab07" providerId="ADAL" clId="{0E81DB02-AEDE-4812-8FCD-08A30A2237BC}" dt="2023-03-02T01:33:14.306" v="3" actId="47"/>
        <pc:sldMkLst>
          <pc:docMk/>
          <pc:sldMk cId="2392366133" sldId="453"/>
        </pc:sldMkLst>
      </pc:sldChg>
      <pc:sldChg chg="del">
        <pc:chgData name="TAN Mei Yi [Harrisdale Senior High School]" userId="f9f029c9-d743-4d60-9f2c-e74bdec1ab07" providerId="ADAL" clId="{0E81DB02-AEDE-4812-8FCD-08A30A2237BC}" dt="2023-03-02T01:33:14.306" v="3" actId="47"/>
        <pc:sldMkLst>
          <pc:docMk/>
          <pc:sldMk cId="3629076612" sldId="457"/>
        </pc:sldMkLst>
      </pc:sldChg>
      <pc:sldChg chg="del">
        <pc:chgData name="TAN Mei Yi [Harrisdale Senior High School]" userId="f9f029c9-d743-4d60-9f2c-e74bdec1ab07" providerId="ADAL" clId="{0E81DB02-AEDE-4812-8FCD-08A30A2237BC}" dt="2023-03-02T01:33:14.306" v="3" actId="47"/>
        <pc:sldMkLst>
          <pc:docMk/>
          <pc:sldMk cId="4277406438" sldId="458"/>
        </pc:sldMkLst>
      </pc:sldChg>
      <pc:sldChg chg="del">
        <pc:chgData name="TAN Mei Yi [Harrisdale Senior High School]" userId="f9f029c9-d743-4d60-9f2c-e74bdec1ab07" providerId="ADAL" clId="{0E81DB02-AEDE-4812-8FCD-08A30A2237BC}" dt="2023-03-02T01:33:14.306" v="3" actId="47"/>
        <pc:sldMkLst>
          <pc:docMk/>
          <pc:sldMk cId="1412546243" sldId="459"/>
        </pc:sldMkLst>
      </pc:sldChg>
      <pc:sldChg chg="del">
        <pc:chgData name="TAN Mei Yi [Harrisdale Senior High School]" userId="f9f029c9-d743-4d60-9f2c-e74bdec1ab07" providerId="ADAL" clId="{0E81DB02-AEDE-4812-8FCD-08A30A2237BC}" dt="2023-03-02T01:33:14.306" v="3" actId="47"/>
        <pc:sldMkLst>
          <pc:docMk/>
          <pc:sldMk cId="1898548170" sldId="460"/>
        </pc:sldMkLst>
      </pc:sldChg>
      <pc:sldChg chg="del">
        <pc:chgData name="TAN Mei Yi [Harrisdale Senior High School]" userId="f9f029c9-d743-4d60-9f2c-e74bdec1ab07" providerId="ADAL" clId="{0E81DB02-AEDE-4812-8FCD-08A30A2237BC}" dt="2023-03-02T01:33:14.306" v="3" actId="47"/>
        <pc:sldMkLst>
          <pc:docMk/>
          <pc:sldMk cId="1616900629" sldId="461"/>
        </pc:sldMkLst>
      </pc:sldChg>
      <pc:sldChg chg="del">
        <pc:chgData name="TAN Mei Yi [Harrisdale Senior High School]" userId="f9f029c9-d743-4d60-9f2c-e74bdec1ab07" providerId="ADAL" clId="{0E81DB02-AEDE-4812-8FCD-08A30A2237BC}" dt="2023-03-02T01:33:14.306" v="3" actId="47"/>
        <pc:sldMkLst>
          <pc:docMk/>
          <pc:sldMk cId="21022590" sldId="462"/>
        </pc:sldMkLst>
      </pc:sldChg>
      <pc:sldChg chg="del">
        <pc:chgData name="TAN Mei Yi [Harrisdale Senior High School]" userId="f9f029c9-d743-4d60-9f2c-e74bdec1ab07" providerId="ADAL" clId="{0E81DB02-AEDE-4812-8FCD-08A30A2237BC}" dt="2023-03-02T01:33:14.306" v="3" actId="47"/>
        <pc:sldMkLst>
          <pc:docMk/>
          <pc:sldMk cId="3067833419" sldId="463"/>
        </pc:sldMkLst>
      </pc:sldChg>
      <pc:sldChg chg="del">
        <pc:chgData name="TAN Mei Yi [Harrisdale Senior High School]" userId="f9f029c9-d743-4d60-9f2c-e74bdec1ab07" providerId="ADAL" clId="{0E81DB02-AEDE-4812-8FCD-08A30A2237BC}" dt="2023-03-02T01:33:14.306" v="3" actId="47"/>
        <pc:sldMkLst>
          <pc:docMk/>
          <pc:sldMk cId="1008355428" sldId="464"/>
        </pc:sldMkLst>
      </pc:sldChg>
      <pc:sldChg chg="del">
        <pc:chgData name="TAN Mei Yi [Harrisdale Senior High School]" userId="f9f029c9-d743-4d60-9f2c-e74bdec1ab07" providerId="ADAL" clId="{0E81DB02-AEDE-4812-8FCD-08A30A2237BC}" dt="2023-03-02T01:33:14.306" v="3" actId="47"/>
        <pc:sldMkLst>
          <pc:docMk/>
          <pc:sldMk cId="2070731035" sldId="465"/>
        </pc:sldMkLst>
      </pc:sldChg>
      <pc:sldChg chg="del">
        <pc:chgData name="TAN Mei Yi [Harrisdale Senior High School]" userId="f9f029c9-d743-4d60-9f2c-e74bdec1ab07" providerId="ADAL" clId="{0E81DB02-AEDE-4812-8FCD-08A30A2237BC}" dt="2023-03-02T01:33:14.306" v="3" actId="47"/>
        <pc:sldMkLst>
          <pc:docMk/>
          <pc:sldMk cId="3822272902" sldId="466"/>
        </pc:sldMkLst>
      </pc:sldChg>
      <pc:sldChg chg="del">
        <pc:chgData name="TAN Mei Yi [Harrisdale Senior High School]" userId="f9f029c9-d743-4d60-9f2c-e74bdec1ab07" providerId="ADAL" clId="{0E81DB02-AEDE-4812-8FCD-08A30A2237BC}" dt="2023-03-02T01:33:14.306" v="3" actId="47"/>
        <pc:sldMkLst>
          <pc:docMk/>
          <pc:sldMk cId="4252660933" sldId="468"/>
        </pc:sldMkLst>
      </pc:sldChg>
      <pc:sldChg chg="del">
        <pc:chgData name="TAN Mei Yi [Harrisdale Senior High School]" userId="f9f029c9-d743-4d60-9f2c-e74bdec1ab07" providerId="ADAL" clId="{0E81DB02-AEDE-4812-8FCD-08A30A2237BC}" dt="2023-03-02T01:33:14.306" v="3" actId="47"/>
        <pc:sldMkLst>
          <pc:docMk/>
          <pc:sldMk cId="2085520564" sldId="469"/>
        </pc:sldMkLst>
      </pc:sldChg>
      <pc:sldChg chg="del">
        <pc:chgData name="TAN Mei Yi [Harrisdale Senior High School]" userId="f9f029c9-d743-4d60-9f2c-e74bdec1ab07" providerId="ADAL" clId="{0E81DB02-AEDE-4812-8FCD-08A30A2237BC}" dt="2023-03-02T01:33:14.306" v="3" actId="47"/>
        <pc:sldMkLst>
          <pc:docMk/>
          <pc:sldMk cId="3580074278" sldId="470"/>
        </pc:sldMkLst>
      </pc:sldChg>
      <pc:sldChg chg="del">
        <pc:chgData name="TAN Mei Yi [Harrisdale Senior High School]" userId="f9f029c9-d743-4d60-9f2c-e74bdec1ab07" providerId="ADAL" clId="{0E81DB02-AEDE-4812-8FCD-08A30A2237BC}" dt="2023-03-02T01:33:14.306" v="3" actId="47"/>
        <pc:sldMkLst>
          <pc:docMk/>
          <pc:sldMk cId="3513768391" sldId="471"/>
        </pc:sldMkLst>
      </pc:sldChg>
      <pc:sldChg chg="del">
        <pc:chgData name="TAN Mei Yi [Harrisdale Senior High School]" userId="f9f029c9-d743-4d60-9f2c-e74bdec1ab07" providerId="ADAL" clId="{0E81DB02-AEDE-4812-8FCD-08A30A2237BC}" dt="2023-03-02T01:33:14.306" v="3" actId="47"/>
        <pc:sldMkLst>
          <pc:docMk/>
          <pc:sldMk cId="2996820454" sldId="472"/>
        </pc:sldMkLst>
      </pc:sldChg>
      <pc:sldChg chg="del">
        <pc:chgData name="TAN Mei Yi [Harrisdale Senior High School]" userId="f9f029c9-d743-4d60-9f2c-e74bdec1ab07" providerId="ADAL" clId="{0E81DB02-AEDE-4812-8FCD-08A30A2237BC}" dt="2023-03-02T01:33:14.306" v="3" actId="47"/>
        <pc:sldMkLst>
          <pc:docMk/>
          <pc:sldMk cId="2927223525" sldId="474"/>
        </pc:sldMkLst>
      </pc:sldChg>
      <pc:sldChg chg="del">
        <pc:chgData name="TAN Mei Yi [Harrisdale Senior High School]" userId="f9f029c9-d743-4d60-9f2c-e74bdec1ab07" providerId="ADAL" clId="{0E81DB02-AEDE-4812-8FCD-08A30A2237BC}" dt="2023-03-02T01:33:14.306" v="3" actId="47"/>
        <pc:sldMkLst>
          <pc:docMk/>
          <pc:sldMk cId="3421285151" sldId="475"/>
        </pc:sldMkLst>
      </pc:sldChg>
      <pc:sldChg chg="del">
        <pc:chgData name="TAN Mei Yi [Harrisdale Senior High School]" userId="f9f029c9-d743-4d60-9f2c-e74bdec1ab07" providerId="ADAL" clId="{0E81DB02-AEDE-4812-8FCD-08A30A2237BC}" dt="2023-03-02T01:33:14.306" v="3" actId="47"/>
        <pc:sldMkLst>
          <pc:docMk/>
          <pc:sldMk cId="2052746198" sldId="476"/>
        </pc:sldMkLst>
      </pc:sldChg>
      <pc:sldMasterChg chg="delSldLayout">
        <pc:chgData name="TAN Mei Yi [Harrisdale Senior High School]" userId="f9f029c9-d743-4d60-9f2c-e74bdec1ab07" providerId="ADAL" clId="{0E81DB02-AEDE-4812-8FCD-08A30A2237BC}" dt="2023-03-02T01:33:14.306" v="3" actId="47"/>
        <pc:sldMasterMkLst>
          <pc:docMk/>
          <pc:sldMasterMk cId="3957524511" sldId="2147483648"/>
        </pc:sldMasterMkLst>
        <pc:sldLayoutChg chg="del">
          <pc:chgData name="TAN Mei Yi [Harrisdale Senior High School]" userId="f9f029c9-d743-4d60-9f2c-e74bdec1ab07" providerId="ADAL" clId="{0E81DB02-AEDE-4812-8FCD-08A30A2237BC}" dt="2023-03-02T01:33:14.306" v="3" actId="47"/>
          <pc:sldLayoutMkLst>
            <pc:docMk/>
            <pc:sldMasterMk cId="3957524511" sldId="2147483648"/>
            <pc:sldLayoutMk cId="2451826033" sldId="2147483663"/>
          </pc:sldLayoutMkLst>
        </pc:sldLayoutChg>
      </pc:sldMasterChg>
    </pc:docChg>
  </pc:docChgLst>
  <pc:docChgLst>
    <pc:chgData name="TAN Mei Yi [Harrisdale Senior High School]" userId="f9f029c9-d743-4d60-9f2c-e74bdec1ab07" providerId="ADAL" clId="{0EF038EF-0409-4D66-9DD3-7C41C3255176}"/>
    <pc:docChg chg="undo custSel addSld delSld modSld sldOrd">
      <pc:chgData name="TAN Mei Yi [Harrisdale Senior High School]" userId="f9f029c9-d743-4d60-9f2c-e74bdec1ab07" providerId="ADAL" clId="{0EF038EF-0409-4D66-9DD3-7C41C3255176}" dt="2023-03-16T03:45:36.924" v="1631"/>
      <pc:docMkLst>
        <pc:docMk/>
      </pc:docMkLst>
      <pc:sldChg chg="del">
        <pc:chgData name="TAN Mei Yi [Harrisdale Senior High School]" userId="f9f029c9-d743-4d60-9f2c-e74bdec1ab07" providerId="ADAL" clId="{0EF038EF-0409-4D66-9DD3-7C41C3255176}" dt="2023-03-16T00:11:03.756" v="283" actId="47"/>
        <pc:sldMkLst>
          <pc:docMk/>
          <pc:sldMk cId="1796527551" sldId="260"/>
        </pc:sldMkLst>
      </pc:sldChg>
      <pc:sldChg chg="modSp add mod">
        <pc:chgData name="TAN Mei Yi [Harrisdale Senior High School]" userId="f9f029c9-d743-4d60-9f2c-e74bdec1ab07" providerId="ADAL" clId="{0EF038EF-0409-4D66-9DD3-7C41C3255176}" dt="2023-03-16T00:18:07.974" v="302" actId="207"/>
        <pc:sldMkLst>
          <pc:docMk/>
          <pc:sldMk cId="2213608671" sldId="261"/>
        </pc:sldMkLst>
        <pc:spChg chg="mod">
          <ac:chgData name="TAN Mei Yi [Harrisdale Senior High School]" userId="f9f029c9-d743-4d60-9f2c-e74bdec1ab07" providerId="ADAL" clId="{0EF038EF-0409-4D66-9DD3-7C41C3255176}" dt="2023-03-16T00:18:07.974" v="302" actId="207"/>
          <ac:spMkLst>
            <pc:docMk/>
            <pc:sldMk cId="2213608671" sldId="261"/>
            <ac:spMk id="3" creationId="{00000000-0000-0000-0000-000000000000}"/>
          </ac:spMkLst>
        </pc:spChg>
        <pc:spChg chg="mod">
          <ac:chgData name="TAN Mei Yi [Harrisdale Senior High School]" userId="f9f029c9-d743-4d60-9f2c-e74bdec1ab07" providerId="ADAL" clId="{0EF038EF-0409-4D66-9DD3-7C41C3255176}" dt="2023-03-16T00:12:05.513" v="293" actId="208"/>
          <ac:spMkLst>
            <pc:docMk/>
            <pc:sldMk cId="2213608671" sldId="261"/>
            <ac:spMk id="5" creationId="{3AD273D6-B952-4135-8C93-250BE3F3BB5D}"/>
          </ac:spMkLst>
        </pc:spChg>
      </pc:sldChg>
      <pc:sldChg chg="modSp add mod modAnim">
        <pc:chgData name="TAN Mei Yi [Harrisdale Senior High School]" userId="f9f029c9-d743-4d60-9f2c-e74bdec1ab07" providerId="ADAL" clId="{0EF038EF-0409-4D66-9DD3-7C41C3255176}" dt="2023-03-16T00:20:43.044" v="304"/>
        <pc:sldMkLst>
          <pc:docMk/>
          <pc:sldMk cId="4120631932" sldId="262"/>
        </pc:sldMkLst>
        <pc:spChg chg="mod">
          <ac:chgData name="TAN Mei Yi [Harrisdale Senior High School]" userId="f9f029c9-d743-4d60-9f2c-e74bdec1ab07" providerId="ADAL" clId="{0EF038EF-0409-4D66-9DD3-7C41C3255176}" dt="2023-03-16T00:11:48.823" v="291" actId="208"/>
          <ac:spMkLst>
            <pc:docMk/>
            <pc:sldMk cId="4120631932" sldId="262"/>
            <ac:spMk id="4" creationId="{74453E18-8BBE-4648-AF5D-BDD08FC03B18}"/>
          </ac:spMkLst>
        </pc:spChg>
      </pc:sldChg>
      <pc:sldChg chg="addSp delSp modSp add mod delAnim modAnim">
        <pc:chgData name="TAN Mei Yi [Harrisdale Senior High School]" userId="f9f029c9-d743-4d60-9f2c-e74bdec1ab07" providerId="ADAL" clId="{0EF038EF-0409-4D66-9DD3-7C41C3255176}" dt="2023-03-16T01:57:41.470" v="790"/>
        <pc:sldMkLst>
          <pc:docMk/>
          <pc:sldMk cId="2310438841" sldId="263"/>
        </pc:sldMkLst>
        <pc:spChg chg="add mod">
          <ac:chgData name="TAN Mei Yi [Harrisdale Senior High School]" userId="f9f029c9-d743-4d60-9f2c-e74bdec1ab07" providerId="ADAL" clId="{0EF038EF-0409-4D66-9DD3-7C41C3255176}" dt="2023-03-16T00:11:21.543" v="289"/>
          <ac:spMkLst>
            <pc:docMk/>
            <pc:sldMk cId="2310438841" sldId="263"/>
            <ac:spMk id="2" creationId="{D810B9BC-0304-A64C-047E-87AD13240AF0}"/>
          </ac:spMkLst>
        </pc:spChg>
        <pc:spChg chg="add mod">
          <ac:chgData name="TAN Mei Yi [Harrisdale Senior High School]" userId="f9f029c9-d743-4d60-9f2c-e74bdec1ab07" providerId="ADAL" clId="{0EF038EF-0409-4D66-9DD3-7C41C3255176}" dt="2023-03-16T00:32:28.081" v="465" actId="1076"/>
          <ac:spMkLst>
            <pc:docMk/>
            <pc:sldMk cId="2310438841" sldId="263"/>
            <ac:spMk id="3" creationId="{D14F3CE4-E5D4-7534-624D-9A508E8B27F6}"/>
          </ac:spMkLst>
        </pc:spChg>
        <pc:spChg chg="del">
          <ac:chgData name="TAN Mei Yi [Harrisdale Senior High School]" userId="f9f029c9-d743-4d60-9f2c-e74bdec1ab07" providerId="ADAL" clId="{0EF038EF-0409-4D66-9DD3-7C41C3255176}" dt="2023-03-16T00:11:20.647" v="288" actId="478"/>
          <ac:spMkLst>
            <pc:docMk/>
            <pc:sldMk cId="2310438841" sldId="263"/>
            <ac:spMk id="4" creationId="{D38FC9CE-25E9-4A35-B1FE-D3EF895F0A64}"/>
          </ac:spMkLst>
        </pc:spChg>
        <pc:spChg chg="mod">
          <ac:chgData name="TAN Mei Yi [Harrisdale Senior High School]" userId="f9f029c9-d743-4d60-9f2c-e74bdec1ab07" providerId="ADAL" clId="{0EF038EF-0409-4D66-9DD3-7C41C3255176}" dt="2023-03-16T01:53:32.685" v="646" actId="20577"/>
          <ac:spMkLst>
            <pc:docMk/>
            <pc:sldMk cId="2310438841" sldId="263"/>
            <ac:spMk id="5" creationId="{DCB94D9A-E022-46A9-8999-49F3AAD52BE3}"/>
          </ac:spMkLst>
        </pc:spChg>
        <pc:spChg chg="add mod">
          <ac:chgData name="TAN Mei Yi [Harrisdale Senior High School]" userId="f9f029c9-d743-4d60-9f2c-e74bdec1ab07" providerId="ADAL" clId="{0EF038EF-0409-4D66-9DD3-7C41C3255176}" dt="2023-03-16T00:32:33.094" v="466" actId="1076"/>
          <ac:spMkLst>
            <pc:docMk/>
            <pc:sldMk cId="2310438841" sldId="263"/>
            <ac:spMk id="58" creationId="{42A34E8C-194F-F720-8401-D84AB1C6FAD2}"/>
          </ac:spMkLst>
        </pc:spChg>
        <pc:spChg chg="add mod">
          <ac:chgData name="TAN Mei Yi [Harrisdale Senior High School]" userId="f9f029c9-d743-4d60-9f2c-e74bdec1ab07" providerId="ADAL" clId="{0EF038EF-0409-4D66-9DD3-7C41C3255176}" dt="2023-03-16T00:32:38.170" v="467" actId="1076"/>
          <ac:spMkLst>
            <pc:docMk/>
            <pc:sldMk cId="2310438841" sldId="263"/>
            <ac:spMk id="59" creationId="{A6BC3CBF-657B-270F-D1EF-D96153FBBDB2}"/>
          </ac:spMkLst>
        </pc:spChg>
        <pc:spChg chg="add mod">
          <ac:chgData name="TAN Mei Yi [Harrisdale Senior High School]" userId="f9f029c9-d743-4d60-9f2c-e74bdec1ab07" providerId="ADAL" clId="{0EF038EF-0409-4D66-9DD3-7C41C3255176}" dt="2023-03-16T00:32:38.170" v="467" actId="1076"/>
          <ac:spMkLst>
            <pc:docMk/>
            <pc:sldMk cId="2310438841" sldId="263"/>
            <ac:spMk id="60" creationId="{1431BBDE-A88B-3941-A003-29E88D904F6C}"/>
          </ac:spMkLst>
        </pc:spChg>
        <pc:spChg chg="add mod">
          <ac:chgData name="TAN Mei Yi [Harrisdale Senior High School]" userId="f9f029c9-d743-4d60-9f2c-e74bdec1ab07" providerId="ADAL" clId="{0EF038EF-0409-4D66-9DD3-7C41C3255176}" dt="2023-03-16T00:31:37.595" v="431" actId="1076"/>
          <ac:spMkLst>
            <pc:docMk/>
            <pc:sldMk cId="2310438841" sldId="263"/>
            <ac:spMk id="61" creationId="{1BC82CC6-B477-66BA-959D-273F761580A0}"/>
          </ac:spMkLst>
        </pc:spChg>
        <pc:spChg chg="add mod">
          <ac:chgData name="TAN Mei Yi [Harrisdale Senior High School]" userId="f9f029c9-d743-4d60-9f2c-e74bdec1ab07" providerId="ADAL" clId="{0EF038EF-0409-4D66-9DD3-7C41C3255176}" dt="2023-03-16T01:50:17.471" v="479" actId="1076"/>
          <ac:spMkLst>
            <pc:docMk/>
            <pc:sldMk cId="2310438841" sldId="263"/>
            <ac:spMk id="63" creationId="{6B91A253-607C-6CA5-B8FB-F3A8EAF7AA97}"/>
          </ac:spMkLst>
        </pc:spChg>
        <pc:spChg chg="add mod">
          <ac:chgData name="TAN Mei Yi [Harrisdale Senior High School]" userId="f9f029c9-d743-4d60-9f2c-e74bdec1ab07" providerId="ADAL" clId="{0EF038EF-0409-4D66-9DD3-7C41C3255176}" dt="2023-03-16T01:50:43.570" v="511" actId="20577"/>
          <ac:spMkLst>
            <pc:docMk/>
            <pc:sldMk cId="2310438841" sldId="263"/>
            <ac:spMk id="64" creationId="{29D6AAF8-E914-57CD-0BB4-5F726BCF2652}"/>
          </ac:spMkLst>
        </pc:spChg>
        <pc:spChg chg="add mod">
          <ac:chgData name="TAN Mei Yi [Harrisdale Senior High School]" userId="f9f029c9-d743-4d60-9f2c-e74bdec1ab07" providerId="ADAL" clId="{0EF038EF-0409-4D66-9DD3-7C41C3255176}" dt="2023-03-16T01:51:03.292" v="519" actId="1076"/>
          <ac:spMkLst>
            <pc:docMk/>
            <pc:sldMk cId="2310438841" sldId="263"/>
            <ac:spMk id="65" creationId="{297F8CDC-7969-6547-E54E-E82551BB9B44}"/>
          </ac:spMkLst>
        </pc:spChg>
        <pc:spChg chg="add mod">
          <ac:chgData name="TAN Mei Yi [Harrisdale Senior High School]" userId="f9f029c9-d743-4d60-9f2c-e74bdec1ab07" providerId="ADAL" clId="{0EF038EF-0409-4D66-9DD3-7C41C3255176}" dt="2023-03-16T01:51:27.194" v="544" actId="1076"/>
          <ac:spMkLst>
            <pc:docMk/>
            <pc:sldMk cId="2310438841" sldId="263"/>
            <ac:spMk id="66" creationId="{4ACBA4BE-0FF3-CF01-BF72-4136996F0835}"/>
          </ac:spMkLst>
        </pc:spChg>
        <pc:spChg chg="add mod">
          <ac:chgData name="TAN Mei Yi [Harrisdale Senior High School]" userId="f9f029c9-d743-4d60-9f2c-e74bdec1ab07" providerId="ADAL" clId="{0EF038EF-0409-4D66-9DD3-7C41C3255176}" dt="2023-03-16T01:51:40.882" v="549" actId="1076"/>
          <ac:spMkLst>
            <pc:docMk/>
            <pc:sldMk cId="2310438841" sldId="263"/>
            <ac:spMk id="67" creationId="{5CF570C7-3608-9A32-306D-B336D2D629C6}"/>
          </ac:spMkLst>
        </pc:spChg>
        <pc:spChg chg="add del mod">
          <ac:chgData name="TAN Mei Yi [Harrisdale Senior High School]" userId="f9f029c9-d743-4d60-9f2c-e74bdec1ab07" providerId="ADAL" clId="{0EF038EF-0409-4D66-9DD3-7C41C3255176}" dt="2023-03-16T01:51:51.577" v="553"/>
          <ac:spMkLst>
            <pc:docMk/>
            <pc:sldMk cId="2310438841" sldId="263"/>
            <ac:spMk id="68" creationId="{D882296C-E2DF-20B7-AC18-2BB7D8AE9B59}"/>
          </ac:spMkLst>
        </pc:spChg>
        <pc:spChg chg="add mod">
          <ac:chgData name="TAN Mei Yi [Harrisdale Senior High School]" userId="f9f029c9-d743-4d60-9f2c-e74bdec1ab07" providerId="ADAL" clId="{0EF038EF-0409-4D66-9DD3-7C41C3255176}" dt="2023-03-16T01:52:21.774" v="585" actId="1076"/>
          <ac:spMkLst>
            <pc:docMk/>
            <pc:sldMk cId="2310438841" sldId="263"/>
            <ac:spMk id="69" creationId="{95AB6C8E-CE11-EC54-B650-405297E7BE50}"/>
          </ac:spMkLst>
        </pc:spChg>
        <pc:spChg chg="add mod">
          <ac:chgData name="TAN Mei Yi [Harrisdale Senior High School]" userId="f9f029c9-d743-4d60-9f2c-e74bdec1ab07" providerId="ADAL" clId="{0EF038EF-0409-4D66-9DD3-7C41C3255176}" dt="2023-03-16T01:52:52.842" v="608" actId="1076"/>
          <ac:spMkLst>
            <pc:docMk/>
            <pc:sldMk cId="2310438841" sldId="263"/>
            <ac:spMk id="70" creationId="{C4686A5C-65A5-6717-ACFA-BDBE0188A0E8}"/>
          </ac:spMkLst>
        </pc:spChg>
        <pc:spChg chg="add mod">
          <ac:chgData name="TAN Mei Yi [Harrisdale Senior High School]" userId="f9f029c9-d743-4d60-9f2c-e74bdec1ab07" providerId="ADAL" clId="{0EF038EF-0409-4D66-9DD3-7C41C3255176}" dt="2023-03-16T01:53:05.844" v="622" actId="1076"/>
          <ac:spMkLst>
            <pc:docMk/>
            <pc:sldMk cId="2310438841" sldId="263"/>
            <ac:spMk id="71" creationId="{58EAC585-0769-AEF2-41C6-A598CB06484A}"/>
          </ac:spMkLst>
        </pc:spChg>
        <pc:spChg chg="add mod">
          <ac:chgData name="TAN Mei Yi [Harrisdale Senior High School]" userId="f9f029c9-d743-4d60-9f2c-e74bdec1ab07" providerId="ADAL" clId="{0EF038EF-0409-4D66-9DD3-7C41C3255176}" dt="2023-03-16T01:54:57.410" v="721" actId="20577"/>
          <ac:spMkLst>
            <pc:docMk/>
            <pc:sldMk cId="2310438841" sldId="263"/>
            <ac:spMk id="72" creationId="{F09BE3F8-35C5-0012-8A34-8A2B8E008A78}"/>
          </ac:spMkLst>
        </pc:spChg>
        <pc:spChg chg="add mod">
          <ac:chgData name="TAN Mei Yi [Harrisdale Senior High School]" userId="f9f029c9-d743-4d60-9f2c-e74bdec1ab07" providerId="ADAL" clId="{0EF038EF-0409-4D66-9DD3-7C41C3255176}" dt="2023-03-16T01:55:21.157" v="725" actId="1076"/>
          <ac:spMkLst>
            <pc:docMk/>
            <pc:sldMk cId="2310438841" sldId="263"/>
            <ac:spMk id="73" creationId="{BF25B30E-83ED-8ED7-4FB8-C0DFBFCED54A}"/>
          </ac:spMkLst>
        </pc:spChg>
        <pc:spChg chg="add mod">
          <ac:chgData name="TAN Mei Yi [Harrisdale Senior High School]" userId="f9f029c9-d743-4d60-9f2c-e74bdec1ab07" providerId="ADAL" clId="{0EF038EF-0409-4D66-9DD3-7C41C3255176}" dt="2023-03-16T01:55:17.851" v="724" actId="1076"/>
          <ac:spMkLst>
            <pc:docMk/>
            <pc:sldMk cId="2310438841" sldId="263"/>
            <ac:spMk id="74" creationId="{F15D5A9B-CEFE-0540-8B61-848EAAC2BF68}"/>
          </ac:spMkLst>
        </pc:spChg>
        <pc:spChg chg="add mod">
          <ac:chgData name="TAN Mei Yi [Harrisdale Senior High School]" userId="f9f029c9-d743-4d60-9f2c-e74bdec1ab07" providerId="ADAL" clId="{0EF038EF-0409-4D66-9DD3-7C41C3255176}" dt="2023-03-16T01:56:30.702" v="739" actId="1076"/>
          <ac:spMkLst>
            <pc:docMk/>
            <pc:sldMk cId="2310438841" sldId="263"/>
            <ac:spMk id="77" creationId="{7C5C6C26-B60D-CA76-3198-677C3CE0137A}"/>
          </ac:spMkLst>
        </pc:spChg>
        <pc:spChg chg="add mod">
          <ac:chgData name="TAN Mei Yi [Harrisdale Senior High School]" userId="f9f029c9-d743-4d60-9f2c-e74bdec1ab07" providerId="ADAL" clId="{0EF038EF-0409-4D66-9DD3-7C41C3255176}" dt="2023-03-16T01:57:07.481" v="783" actId="20577"/>
          <ac:spMkLst>
            <pc:docMk/>
            <pc:sldMk cId="2310438841" sldId="263"/>
            <ac:spMk id="81" creationId="{305F162C-1D7B-2940-4F58-2EFA8E9D1F36}"/>
          </ac:spMkLst>
        </pc:spChg>
        <pc:grpChg chg="del mod">
          <ac:chgData name="TAN Mei Yi [Harrisdale Senior High School]" userId="f9f029c9-d743-4d60-9f2c-e74bdec1ab07" providerId="ADAL" clId="{0EF038EF-0409-4D66-9DD3-7C41C3255176}" dt="2023-03-16T00:30:16.385" v="356"/>
          <ac:grpSpMkLst>
            <pc:docMk/>
            <pc:sldMk cId="2310438841" sldId="263"/>
            <ac:grpSpMk id="9" creationId="{0C67998D-0EDB-4B01-B435-CD929422F6E9}"/>
          </ac:grpSpMkLst>
        </pc:grpChg>
        <pc:grpChg chg="del mod">
          <ac:chgData name="TAN Mei Yi [Harrisdale Senior High School]" userId="f9f029c9-d743-4d60-9f2c-e74bdec1ab07" providerId="ADAL" clId="{0EF038EF-0409-4D66-9DD3-7C41C3255176}" dt="2023-03-16T00:30:16.385" v="357"/>
          <ac:grpSpMkLst>
            <pc:docMk/>
            <pc:sldMk cId="2310438841" sldId="263"/>
            <ac:grpSpMk id="16" creationId="{20C4DDD9-79B2-4480-BD69-5387E35EB323}"/>
          </ac:grpSpMkLst>
        </pc:grpChg>
        <pc:grpChg chg="del mod">
          <ac:chgData name="TAN Mei Yi [Harrisdale Senior High School]" userId="f9f029c9-d743-4d60-9f2c-e74bdec1ab07" providerId="ADAL" clId="{0EF038EF-0409-4D66-9DD3-7C41C3255176}" dt="2023-03-16T00:30:16.383" v="354"/>
          <ac:grpSpMkLst>
            <pc:docMk/>
            <pc:sldMk cId="2310438841" sldId="263"/>
            <ac:grpSpMk id="20" creationId="{4890C073-B67F-418D-A156-D0C68616FA50}"/>
          </ac:grpSpMkLst>
        </pc:grpChg>
        <pc:grpChg chg="del mod">
          <ac:chgData name="TAN Mei Yi [Harrisdale Senior High School]" userId="f9f029c9-d743-4d60-9f2c-e74bdec1ab07" providerId="ADAL" clId="{0EF038EF-0409-4D66-9DD3-7C41C3255176}" dt="2023-03-16T00:30:16.386" v="362"/>
          <ac:grpSpMkLst>
            <pc:docMk/>
            <pc:sldMk cId="2310438841" sldId="263"/>
            <ac:grpSpMk id="35" creationId="{CD53B4C7-0225-4D24-A1B2-91B6FA64036F}"/>
          </ac:grpSpMkLst>
        </pc:grpChg>
        <pc:grpChg chg="del mod">
          <ac:chgData name="TAN Mei Yi [Harrisdale Senior High School]" userId="f9f029c9-d743-4d60-9f2c-e74bdec1ab07" providerId="ADAL" clId="{0EF038EF-0409-4D66-9DD3-7C41C3255176}" dt="2023-03-16T00:30:16.383" v="353"/>
          <ac:grpSpMkLst>
            <pc:docMk/>
            <pc:sldMk cId="2310438841" sldId="263"/>
            <ac:grpSpMk id="36" creationId="{CBA2EBB2-C09D-4687-B6D1-078E9D96FB9A}"/>
          </ac:grpSpMkLst>
        </pc:grpChg>
        <pc:grpChg chg="del mod">
          <ac:chgData name="TAN Mei Yi [Harrisdale Senior High School]" userId="f9f029c9-d743-4d60-9f2c-e74bdec1ab07" providerId="ADAL" clId="{0EF038EF-0409-4D66-9DD3-7C41C3255176}" dt="2023-03-16T00:31:16" v="419"/>
          <ac:grpSpMkLst>
            <pc:docMk/>
            <pc:sldMk cId="2310438841" sldId="263"/>
            <ac:grpSpMk id="39" creationId="{AF37144C-1419-47F8-93C1-1A5F1E782145}"/>
          </ac:grpSpMkLst>
        </pc:grpChg>
        <pc:grpChg chg="del mod">
          <ac:chgData name="TAN Mei Yi [Harrisdale Senior High School]" userId="f9f029c9-d743-4d60-9f2c-e74bdec1ab07" providerId="ADAL" clId="{0EF038EF-0409-4D66-9DD3-7C41C3255176}" dt="2023-03-16T00:31:15.999" v="418"/>
          <ac:grpSpMkLst>
            <pc:docMk/>
            <pc:sldMk cId="2310438841" sldId="263"/>
            <ac:grpSpMk id="46" creationId="{0B45DA74-2145-4E97-BC76-16544E6AF9DF}"/>
          </ac:grpSpMkLst>
        </pc:grpChg>
        <pc:grpChg chg="del mod">
          <ac:chgData name="TAN Mei Yi [Harrisdale Senior High School]" userId="f9f029c9-d743-4d60-9f2c-e74bdec1ab07" providerId="ADAL" clId="{0EF038EF-0409-4D66-9DD3-7C41C3255176}" dt="2023-03-16T00:31:15.999" v="416"/>
          <ac:grpSpMkLst>
            <pc:docMk/>
            <pc:sldMk cId="2310438841" sldId="263"/>
            <ac:grpSpMk id="56" creationId="{CDF99171-F1B9-4E1A-A97D-9C08120CE4CC}"/>
          </ac:grpSpMkLst>
        </pc:grpChg>
        <pc:grpChg chg="del mod">
          <ac:chgData name="TAN Mei Yi [Harrisdale Senior High School]" userId="f9f029c9-d743-4d60-9f2c-e74bdec1ab07" providerId="ADAL" clId="{0EF038EF-0409-4D66-9DD3-7C41C3255176}" dt="2023-03-16T00:31:16.002" v="424"/>
          <ac:grpSpMkLst>
            <pc:docMk/>
            <pc:sldMk cId="2310438841" sldId="263"/>
            <ac:grpSpMk id="57" creationId="{4E1AC641-5B4E-4B99-B2D9-3B6EA5C55BCC}"/>
          </ac:grpSpMkLst>
        </pc:grpChg>
        <pc:grpChg chg="add del mod">
          <ac:chgData name="TAN Mei Yi [Harrisdale Senior High School]" userId="f9f029c9-d743-4d60-9f2c-e74bdec1ab07" providerId="ADAL" clId="{0EF038EF-0409-4D66-9DD3-7C41C3255176}" dt="2023-03-16T01:53:26.357" v="641" actId="478"/>
          <ac:grpSpMkLst>
            <pc:docMk/>
            <pc:sldMk cId="2310438841" sldId="263"/>
            <ac:grpSpMk id="62" creationId="{3358DFE2-EBFC-91DF-8E64-7F53C1DD11BF}"/>
          </ac:grpSpMkLst>
        </pc:grpChg>
        <pc:grpChg chg="add mod">
          <ac:chgData name="TAN Mei Yi [Harrisdale Senior High School]" userId="f9f029c9-d743-4d60-9f2c-e74bdec1ab07" providerId="ADAL" clId="{0EF038EF-0409-4D66-9DD3-7C41C3255176}" dt="2023-03-16T01:55:23.460" v="726" actId="1076"/>
          <ac:grpSpMkLst>
            <pc:docMk/>
            <pc:sldMk cId="2310438841" sldId="263"/>
            <ac:grpSpMk id="75" creationId="{0D8F9FF0-0433-1FEF-265C-26E1386E6EED}"/>
          </ac:grpSpMkLst>
        </pc:grpChg>
        <pc:grpChg chg="add mod">
          <ac:chgData name="TAN Mei Yi [Harrisdale Senior High School]" userId="f9f029c9-d743-4d60-9f2c-e74bdec1ab07" providerId="ADAL" clId="{0EF038EF-0409-4D66-9DD3-7C41C3255176}" dt="2023-03-16T01:55:14.453" v="723" actId="1076"/>
          <ac:grpSpMkLst>
            <pc:docMk/>
            <pc:sldMk cId="2310438841" sldId="263"/>
            <ac:grpSpMk id="76" creationId="{E9EC05A5-E799-E2A8-70BB-76BB4AD1F650}"/>
          </ac:grpSpMkLst>
        </pc:grpChg>
        <pc:grpChg chg="del">
          <ac:chgData name="TAN Mei Yi [Harrisdale Senior High School]" userId="f9f029c9-d743-4d60-9f2c-e74bdec1ab07" providerId="ADAL" clId="{0EF038EF-0409-4D66-9DD3-7C41C3255176}" dt="2023-03-16T00:32:15.836" v="459" actId="478"/>
          <ac:grpSpMkLst>
            <pc:docMk/>
            <pc:sldMk cId="2310438841" sldId="263"/>
            <ac:grpSpMk id="87" creationId="{5E5C0092-681E-4823-A04A-7CCC3CD0A686}"/>
          </ac:grpSpMkLst>
        </pc:grpChg>
        <pc:grpChg chg="del">
          <ac:chgData name="TAN Mei Yi [Harrisdale Senior High School]" userId="f9f029c9-d743-4d60-9f2c-e74bdec1ab07" providerId="ADAL" clId="{0EF038EF-0409-4D66-9DD3-7C41C3255176}" dt="2023-03-16T00:32:50.255" v="469" actId="478"/>
          <ac:grpSpMkLst>
            <pc:docMk/>
            <pc:sldMk cId="2310438841" sldId="263"/>
            <ac:grpSpMk id="97" creationId="{891CE5FF-09D1-4BF2-8987-D2AA37FA370D}"/>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03" creationId="{6EFF5451-5161-48CC-8D47-4BCE4A7F7B39}"/>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0" creationId="{8276ECFF-D006-48D2-BD89-8D37F769168C}"/>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2" creationId="{15F859FC-1BB5-4F04-A514-0E604C88E4F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0" creationId="{74622F4D-A488-4B92-A022-444C3F85273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2" creationId="{3F83638E-9B5F-491B-85EB-53507AD82DEA}"/>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5" creationId="{9C2F5296-5EDC-433B-A280-096634BD5803}"/>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1" creationId="{1E382499-F32B-4CC1-B740-5B280C07A281}"/>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2" creationId="{3EE4844A-4F2A-422D-A0E0-6D3D78905697}"/>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9" creationId="{E2BA2FC7-BCCC-4BFF-814C-08DF0EA6AA98}"/>
          </ac:grpSpMkLst>
        </pc:grpChg>
        <pc:grpChg chg="del">
          <ac:chgData name="TAN Mei Yi [Harrisdale Senior High School]" userId="f9f029c9-d743-4d60-9f2c-e74bdec1ab07" providerId="ADAL" clId="{0EF038EF-0409-4D66-9DD3-7C41C3255176}" dt="2023-03-16T00:32:48.068" v="468" actId="478"/>
          <ac:grpSpMkLst>
            <pc:docMk/>
            <pc:sldMk cId="2310438841" sldId="263"/>
            <ac:grpSpMk id="187" creationId="{FDBB414F-8653-4365-B7F2-8CEB010F41F6}"/>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198" creationId="{9E8682F2-CF5C-432F-AB6B-28566DA5EE99}"/>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07" creationId="{49F06D6D-6345-47A4-856F-A4166E80417F}"/>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15" creationId="{EFDFCD63-9E2A-4B9E-999F-F34ECF4012AA}"/>
          </ac:grpSpMkLst>
        </pc:grpChg>
        <pc:grpChg chg="del">
          <ac:chgData name="TAN Mei Yi [Harrisdale Senior High School]" userId="f9f029c9-d743-4d60-9f2c-e74bdec1ab07" providerId="ADAL" clId="{0EF038EF-0409-4D66-9DD3-7C41C3255176}" dt="2023-03-16T01:54:06.353" v="708" actId="478"/>
          <ac:grpSpMkLst>
            <pc:docMk/>
            <pc:sldMk cId="2310438841" sldId="263"/>
            <ac:grpSpMk id="229" creationId="{266DFF04-D659-4434-9F54-BE05E3107B35}"/>
          </ac:grpSpMkLst>
        </pc:grpChg>
        <pc:grpChg chg="del">
          <ac:chgData name="TAN Mei Yi [Harrisdale Senior High School]" userId="f9f029c9-d743-4d60-9f2c-e74bdec1ab07" providerId="ADAL" clId="{0EF038EF-0409-4D66-9DD3-7C41C3255176}" dt="2023-03-16T01:55:28.004" v="728" actId="478"/>
          <ac:grpSpMkLst>
            <pc:docMk/>
            <pc:sldMk cId="2310438841" sldId="263"/>
            <ac:grpSpMk id="247" creationId="{FBA11295-2AA4-4FFA-886B-7F09ECEE42BF}"/>
          </ac:grpSpMkLst>
        </pc:grpChg>
        <pc:grpChg chg="del">
          <ac:chgData name="TAN Mei Yi [Harrisdale Senior High School]" userId="f9f029c9-d743-4d60-9f2c-e74bdec1ab07" providerId="ADAL" clId="{0EF038EF-0409-4D66-9DD3-7C41C3255176}" dt="2023-03-16T01:54:08.600" v="709" actId="478"/>
          <ac:grpSpMkLst>
            <pc:docMk/>
            <pc:sldMk cId="2310438841" sldId="263"/>
            <ac:grpSpMk id="248" creationId="{38D29E8D-DB13-48D8-A348-262B12699288}"/>
          </ac:grpSpMkLst>
        </pc:grpChg>
        <pc:grpChg chg="del">
          <ac:chgData name="TAN Mei Yi [Harrisdale Senior High School]" userId="f9f029c9-d743-4d60-9f2c-e74bdec1ab07" providerId="ADAL" clId="{0EF038EF-0409-4D66-9DD3-7C41C3255176}" dt="2023-03-16T01:55:26.071" v="727" actId="478"/>
          <ac:grpSpMkLst>
            <pc:docMk/>
            <pc:sldMk cId="2310438841" sldId="263"/>
            <ac:grpSpMk id="249" creationId="{D7878502-0236-41A2-88C3-FC09962A03CF}"/>
          </ac:grpSpMkLst>
        </pc:grpChg>
        <pc:grpChg chg="mod">
          <ac:chgData name="TAN Mei Yi [Harrisdale Senior High School]" userId="f9f029c9-d743-4d60-9f2c-e74bdec1ab07" providerId="ADAL" clId="{0EF038EF-0409-4D66-9DD3-7C41C3255176}" dt="2023-03-16T01:54:12.588" v="710" actId="1076"/>
          <ac:grpSpMkLst>
            <pc:docMk/>
            <pc:sldMk cId="2310438841" sldId="263"/>
            <ac:grpSpMk id="252" creationId="{A44EFB46-C785-45A8-A2EB-B961BD126BDA}"/>
          </ac:grpSpMkLst>
        </pc:grpChg>
        <pc:grpChg chg="del mod">
          <ac:chgData name="TAN Mei Yi [Harrisdale Senior High School]" userId="f9f029c9-d743-4d60-9f2c-e74bdec1ab07" providerId="ADAL" clId="{0EF038EF-0409-4D66-9DD3-7C41C3255176}" dt="2023-03-16T01:54:25.130" v="712" actId="165"/>
          <ac:grpSpMkLst>
            <pc:docMk/>
            <pc:sldMk cId="2310438841" sldId="263"/>
            <ac:grpSpMk id="292" creationId="{71C405A8-BEF4-4FB1-A215-7DF145C7BB93}"/>
          </ac:grpSpMkLst>
        </pc:grpChg>
        <pc:grpChg chg="del">
          <ac:chgData name="TAN Mei Yi [Harrisdale Senior High School]" userId="f9f029c9-d743-4d60-9f2c-e74bdec1ab07" providerId="ADAL" clId="{0EF038EF-0409-4D66-9DD3-7C41C3255176}" dt="2023-03-16T01:57:01.160" v="780" actId="478"/>
          <ac:grpSpMkLst>
            <pc:docMk/>
            <pc:sldMk cId="2310438841" sldId="263"/>
            <ac:grpSpMk id="301" creationId="{4E9D8734-0AE4-49A1-A4A2-736DC6979BC5}"/>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14" creationId="{2C3A337A-C130-4431-83BF-C3D6FDFC3B87}"/>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29" creationId="{B7FD6614-F683-41E9-9547-C5E95B059BA8}"/>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36" creationId="{08CBE0B4-4CF4-41AC-BB48-7D4F0711BA16}"/>
          </ac:grpSpMkLst>
        </pc:grpChg>
        <pc:inkChg chg="del mod">
          <ac:chgData name="TAN Mei Yi [Harrisdale Senior High School]" userId="f9f029c9-d743-4d60-9f2c-e74bdec1ab07" providerId="ADAL" clId="{0EF038EF-0409-4D66-9DD3-7C41C3255176}" dt="2023-03-16T00:30:16.386" v="359"/>
          <ac:inkMkLst>
            <pc:docMk/>
            <pc:sldMk cId="2310438841" sldId="263"/>
            <ac:inkMk id="6" creationId="{2661500B-8D84-4DEB-A6CA-68EC64A57F56}"/>
          </ac:inkMkLst>
        </pc:inkChg>
        <pc:inkChg chg="del mod">
          <ac:chgData name="TAN Mei Yi [Harrisdale Senior High School]" userId="f9f029c9-d743-4d60-9f2c-e74bdec1ab07" providerId="ADAL" clId="{0EF038EF-0409-4D66-9DD3-7C41C3255176}" dt="2023-03-16T00:30:16.385" v="356"/>
          <ac:inkMkLst>
            <pc:docMk/>
            <pc:sldMk cId="2310438841" sldId="263"/>
            <ac:inkMk id="7" creationId="{71D838EF-AD74-4146-83BC-C0F585B49A53}"/>
          </ac:inkMkLst>
        </pc:inkChg>
        <pc:inkChg chg="del">
          <ac:chgData name="TAN Mei Yi [Harrisdale Senior High School]" userId="f9f029c9-d743-4d60-9f2c-e74bdec1ab07" providerId="ADAL" clId="{0EF038EF-0409-4D66-9DD3-7C41C3255176}" dt="2023-03-16T00:30:16.381" v="346"/>
          <ac:inkMkLst>
            <pc:docMk/>
            <pc:sldMk cId="2310438841" sldId="263"/>
            <ac:inkMk id="8" creationId="{7142B136-D100-4CE7-A258-F56EE7A55CF7}"/>
          </ac:inkMkLst>
        </pc:inkChg>
        <pc:inkChg chg="del mod">
          <ac:chgData name="TAN Mei Yi [Harrisdale Senior High School]" userId="f9f029c9-d743-4d60-9f2c-e74bdec1ab07" providerId="ADAL" clId="{0EF038EF-0409-4D66-9DD3-7C41C3255176}" dt="2023-03-16T00:30:16.382" v="352"/>
          <ac:inkMkLst>
            <pc:docMk/>
            <pc:sldMk cId="2310438841" sldId="263"/>
            <ac:inkMk id="10" creationId="{69E601F8-C6BB-4B61-8AC2-977C838B0AFA}"/>
          </ac:inkMkLst>
        </pc:inkChg>
        <pc:inkChg chg="del mod">
          <ac:chgData name="TAN Mei Yi [Harrisdale Senior High School]" userId="f9f029c9-d743-4d60-9f2c-e74bdec1ab07" providerId="ADAL" clId="{0EF038EF-0409-4D66-9DD3-7C41C3255176}" dt="2023-03-16T00:30:16.385" v="357"/>
          <ac:inkMkLst>
            <pc:docMk/>
            <pc:sldMk cId="2310438841" sldId="263"/>
            <ac:inkMk id="11" creationId="{60D35552-3DBE-4416-A28E-573561D5CEFC}"/>
          </ac:inkMkLst>
        </pc:inkChg>
        <pc:inkChg chg="del">
          <ac:chgData name="TAN Mei Yi [Harrisdale Senior High School]" userId="f9f029c9-d743-4d60-9f2c-e74bdec1ab07" providerId="ADAL" clId="{0EF038EF-0409-4D66-9DD3-7C41C3255176}" dt="2023-03-16T00:30:16.376" v="339"/>
          <ac:inkMkLst>
            <pc:docMk/>
            <pc:sldMk cId="2310438841" sldId="263"/>
            <ac:inkMk id="12" creationId="{D0D868F0-2CBE-44AC-9C07-E34BA5E74B43}"/>
          </ac:inkMkLst>
        </pc:inkChg>
        <pc:inkChg chg="del mod">
          <ac:chgData name="TAN Mei Yi [Harrisdale Senior High School]" userId="f9f029c9-d743-4d60-9f2c-e74bdec1ab07" providerId="ADAL" clId="{0EF038EF-0409-4D66-9DD3-7C41C3255176}" dt="2023-03-16T00:30:16.386" v="360"/>
          <ac:inkMkLst>
            <pc:docMk/>
            <pc:sldMk cId="2310438841" sldId="263"/>
            <ac:inkMk id="13" creationId="{EA98B9AA-BCC2-4860-9052-8C0CE49BC7E7}"/>
          </ac:inkMkLst>
        </pc:inkChg>
        <pc:inkChg chg="del mod">
          <ac:chgData name="TAN Mei Yi [Harrisdale Senior High School]" userId="f9f029c9-d743-4d60-9f2c-e74bdec1ab07" providerId="ADAL" clId="{0EF038EF-0409-4D66-9DD3-7C41C3255176}" dt="2023-03-16T00:30:16.381" v="347"/>
          <ac:inkMkLst>
            <pc:docMk/>
            <pc:sldMk cId="2310438841" sldId="263"/>
            <ac:inkMk id="14" creationId="{8E15C1D1-13C6-4709-83F8-104350AF5F3C}"/>
          </ac:inkMkLst>
        </pc:inkChg>
        <pc:inkChg chg="del mod">
          <ac:chgData name="TAN Mei Yi [Harrisdale Senior High School]" userId="f9f029c9-d743-4d60-9f2c-e74bdec1ab07" providerId="ADAL" clId="{0EF038EF-0409-4D66-9DD3-7C41C3255176}" dt="2023-03-16T00:30:16.381" v="349"/>
          <ac:inkMkLst>
            <pc:docMk/>
            <pc:sldMk cId="2310438841" sldId="263"/>
            <ac:inkMk id="15" creationId="{4BA49E8D-63B4-4012-958E-A5880EA1875A}"/>
          </ac:inkMkLst>
        </pc:inkChg>
        <pc:inkChg chg="del">
          <ac:chgData name="TAN Mei Yi [Harrisdale Senior High School]" userId="f9f029c9-d743-4d60-9f2c-e74bdec1ab07" providerId="ADAL" clId="{0EF038EF-0409-4D66-9DD3-7C41C3255176}" dt="2023-03-16T00:30:16.381" v="345"/>
          <ac:inkMkLst>
            <pc:docMk/>
            <pc:sldMk cId="2310438841" sldId="263"/>
            <ac:inkMk id="17" creationId="{65B6CDCE-B7C2-42F9-8072-2555CBC99A8D}"/>
          </ac:inkMkLst>
        </pc:inkChg>
        <pc:inkChg chg="del mod">
          <ac:chgData name="TAN Mei Yi [Harrisdale Senior High School]" userId="f9f029c9-d743-4d60-9f2c-e74bdec1ab07" providerId="ADAL" clId="{0EF038EF-0409-4D66-9DD3-7C41C3255176}" dt="2023-03-16T00:30:16.387" v="363"/>
          <ac:inkMkLst>
            <pc:docMk/>
            <pc:sldMk cId="2310438841" sldId="263"/>
            <ac:inkMk id="18" creationId="{14025024-F685-4855-A175-16561F03FADC}"/>
          </ac:inkMkLst>
        </pc:inkChg>
        <pc:inkChg chg="del mod">
          <ac:chgData name="TAN Mei Yi [Harrisdale Senior High School]" userId="f9f029c9-d743-4d60-9f2c-e74bdec1ab07" providerId="ADAL" clId="{0EF038EF-0409-4D66-9DD3-7C41C3255176}" dt="2023-03-16T00:30:16.383" v="354"/>
          <ac:inkMkLst>
            <pc:docMk/>
            <pc:sldMk cId="2310438841" sldId="263"/>
            <ac:inkMk id="19" creationId="{1A9EC89D-8EED-4D04-8EE5-143DC20A3A11}"/>
          </ac:inkMkLst>
        </pc:inkChg>
        <pc:inkChg chg="del">
          <ac:chgData name="TAN Mei Yi [Harrisdale Senior High School]" userId="f9f029c9-d743-4d60-9f2c-e74bdec1ab07" providerId="ADAL" clId="{0EF038EF-0409-4D66-9DD3-7C41C3255176}" dt="2023-03-16T00:30:16.380" v="344"/>
          <ac:inkMkLst>
            <pc:docMk/>
            <pc:sldMk cId="2310438841" sldId="263"/>
            <ac:inkMk id="21" creationId="{D70BAE92-9C40-44B4-BEB5-BB16FF51653C}"/>
          </ac:inkMkLst>
        </pc:inkChg>
        <pc:inkChg chg="del mod">
          <ac:chgData name="TAN Mei Yi [Harrisdale Senior High School]" userId="f9f029c9-d743-4d60-9f2c-e74bdec1ab07" providerId="ADAL" clId="{0EF038EF-0409-4D66-9DD3-7C41C3255176}" dt="2023-03-16T00:30:16.383" v="353"/>
          <ac:inkMkLst>
            <pc:docMk/>
            <pc:sldMk cId="2310438841" sldId="263"/>
            <ac:inkMk id="22" creationId="{407BE357-47BD-4C0F-93DD-98CF8F354C7E}"/>
          </ac:inkMkLst>
        </pc:inkChg>
        <pc:inkChg chg="del mod">
          <ac:chgData name="TAN Mei Yi [Harrisdale Senior High School]" userId="f9f029c9-d743-4d60-9f2c-e74bdec1ab07" providerId="ADAL" clId="{0EF038EF-0409-4D66-9DD3-7C41C3255176}" dt="2023-03-16T00:30:16.382" v="350"/>
          <ac:inkMkLst>
            <pc:docMk/>
            <pc:sldMk cId="2310438841" sldId="263"/>
            <ac:inkMk id="23" creationId="{79110A9F-A934-4988-A82C-65D02A0DCE92}"/>
          </ac:inkMkLst>
        </pc:inkChg>
        <pc:inkChg chg="del mod">
          <ac:chgData name="TAN Mei Yi [Harrisdale Senior High School]" userId="f9f029c9-d743-4d60-9f2c-e74bdec1ab07" providerId="ADAL" clId="{0EF038EF-0409-4D66-9DD3-7C41C3255176}" dt="2023-03-16T00:30:16.386" v="358"/>
          <ac:inkMkLst>
            <pc:docMk/>
            <pc:sldMk cId="2310438841" sldId="263"/>
            <ac:inkMk id="24" creationId="{7306BFE2-8973-4A6D-9523-976349143D50}"/>
          </ac:inkMkLst>
        </pc:inkChg>
        <pc:inkChg chg="del">
          <ac:chgData name="TAN Mei Yi [Harrisdale Senior High School]" userId="f9f029c9-d743-4d60-9f2c-e74bdec1ab07" providerId="ADAL" clId="{0EF038EF-0409-4D66-9DD3-7C41C3255176}" dt="2023-03-16T00:30:16.381" v="348"/>
          <ac:inkMkLst>
            <pc:docMk/>
            <pc:sldMk cId="2310438841" sldId="263"/>
            <ac:inkMk id="25" creationId="{A77EA6EE-6352-47FB-BD91-8CDDC0CB529B}"/>
          </ac:inkMkLst>
        </pc:inkChg>
        <pc:inkChg chg="del">
          <ac:chgData name="TAN Mei Yi [Harrisdale Senior High School]" userId="f9f029c9-d743-4d60-9f2c-e74bdec1ab07" providerId="ADAL" clId="{0EF038EF-0409-4D66-9DD3-7C41C3255176}" dt="2023-03-16T00:30:16.380" v="343"/>
          <ac:inkMkLst>
            <pc:docMk/>
            <pc:sldMk cId="2310438841" sldId="263"/>
            <ac:inkMk id="26" creationId="{C50E0759-7270-46D1-9306-38C298A7CC82}"/>
          </ac:inkMkLst>
        </pc:inkChg>
        <pc:inkChg chg="del">
          <ac:chgData name="TAN Mei Yi [Harrisdale Senior High School]" userId="f9f029c9-d743-4d60-9f2c-e74bdec1ab07" providerId="ADAL" clId="{0EF038EF-0409-4D66-9DD3-7C41C3255176}" dt="2023-03-16T00:30:16.377" v="340"/>
          <ac:inkMkLst>
            <pc:docMk/>
            <pc:sldMk cId="2310438841" sldId="263"/>
            <ac:inkMk id="27" creationId="{EE4DB570-D390-40D9-B8A9-C76D92820614}"/>
          </ac:inkMkLst>
        </pc:inkChg>
        <pc:inkChg chg="del mod">
          <ac:chgData name="TAN Mei Yi [Harrisdale Senior High School]" userId="f9f029c9-d743-4d60-9f2c-e74bdec1ab07" providerId="ADAL" clId="{0EF038EF-0409-4D66-9DD3-7C41C3255176}" dt="2023-03-16T00:30:16.386" v="362"/>
          <ac:inkMkLst>
            <pc:docMk/>
            <pc:sldMk cId="2310438841" sldId="263"/>
            <ac:inkMk id="28" creationId="{6A8DCC58-9990-4E43-BE8C-652535771045}"/>
          </ac:inkMkLst>
        </pc:inkChg>
        <pc:inkChg chg="del mod">
          <ac:chgData name="TAN Mei Yi [Harrisdale Senior High School]" userId="f9f029c9-d743-4d60-9f2c-e74bdec1ab07" providerId="ADAL" clId="{0EF038EF-0409-4D66-9DD3-7C41C3255176}" dt="2023-03-16T00:30:16.383" v="355"/>
          <ac:inkMkLst>
            <pc:docMk/>
            <pc:sldMk cId="2310438841" sldId="263"/>
            <ac:inkMk id="29" creationId="{A3842637-90EC-404F-AF11-6F4019ED4ECF}"/>
          </ac:inkMkLst>
        </pc:inkChg>
        <pc:inkChg chg="del mod">
          <ac:chgData name="TAN Mei Yi [Harrisdale Senior High School]" userId="f9f029c9-d743-4d60-9f2c-e74bdec1ab07" providerId="ADAL" clId="{0EF038EF-0409-4D66-9DD3-7C41C3255176}" dt="2023-03-16T00:30:16.386" v="361"/>
          <ac:inkMkLst>
            <pc:docMk/>
            <pc:sldMk cId="2310438841" sldId="263"/>
            <ac:inkMk id="30" creationId="{6BC71824-9992-4E02-8B37-2AE2C0565D5A}"/>
          </ac:inkMkLst>
        </pc:inkChg>
        <pc:inkChg chg="del mod">
          <ac:chgData name="TAN Mei Yi [Harrisdale Senior High School]" userId="f9f029c9-d743-4d60-9f2c-e74bdec1ab07" providerId="ADAL" clId="{0EF038EF-0409-4D66-9DD3-7C41C3255176}" dt="2023-03-16T00:30:16.377" v="341"/>
          <ac:inkMkLst>
            <pc:docMk/>
            <pc:sldMk cId="2310438841" sldId="263"/>
            <ac:inkMk id="31" creationId="{7E09547B-F9A2-4E16-9D30-312670BB3176}"/>
          </ac:inkMkLst>
        </pc:inkChg>
        <pc:inkChg chg="del mod">
          <ac:chgData name="TAN Mei Yi [Harrisdale Senior High School]" userId="f9f029c9-d743-4d60-9f2c-e74bdec1ab07" providerId="ADAL" clId="{0EF038EF-0409-4D66-9DD3-7C41C3255176}" dt="2023-03-16T00:30:16.387" v="364"/>
          <ac:inkMkLst>
            <pc:docMk/>
            <pc:sldMk cId="2310438841" sldId="263"/>
            <ac:inkMk id="32" creationId="{5658E261-D4D6-4779-AA04-D6BC19E5946E}"/>
          </ac:inkMkLst>
        </pc:inkChg>
        <pc:inkChg chg="del mod">
          <ac:chgData name="TAN Mei Yi [Harrisdale Senior High School]" userId="f9f029c9-d743-4d60-9f2c-e74bdec1ab07" providerId="ADAL" clId="{0EF038EF-0409-4D66-9DD3-7C41C3255176}" dt="2023-03-16T00:30:16.382" v="351"/>
          <ac:inkMkLst>
            <pc:docMk/>
            <pc:sldMk cId="2310438841" sldId="263"/>
            <ac:inkMk id="33" creationId="{90B8DB1A-4809-4DB5-AB4D-5EFF3AA64331}"/>
          </ac:inkMkLst>
        </pc:inkChg>
        <pc:inkChg chg="del mod">
          <ac:chgData name="TAN Mei Yi [Harrisdale Senior High School]" userId="f9f029c9-d743-4d60-9f2c-e74bdec1ab07" providerId="ADAL" clId="{0EF038EF-0409-4D66-9DD3-7C41C3255176}" dt="2023-03-16T00:30:16.378" v="342"/>
          <ac:inkMkLst>
            <pc:docMk/>
            <pc:sldMk cId="2310438841" sldId="263"/>
            <ac:inkMk id="34" creationId="{9CE6342B-32CF-428E-8391-20A8959656D2}"/>
          </ac:inkMkLst>
        </pc:inkChg>
        <pc:inkChg chg="del">
          <ac:chgData name="TAN Mei Yi [Harrisdale Senior High School]" userId="f9f029c9-d743-4d60-9f2c-e74bdec1ab07" providerId="ADAL" clId="{0EF038EF-0409-4D66-9DD3-7C41C3255176}" dt="2023-03-16T00:31:16" v="419"/>
          <ac:inkMkLst>
            <pc:docMk/>
            <pc:sldMk cId="2310438841" sldId="263"/>
            <ac:inkMk id="37" creationId="{F8627ACB-2C64-4500-B0DD-96C38BF8D8EB}"/>
          </ac:inkMkLst>
        </pc:inkChg>
        <pc:inkChg chg="del mod">
          <ac:chgData name="TAN Mei Yi [Harrisdale Senior High School]" userId="f9f029c9-d743-4d60-9f2c-e74bdec1ab07" providerId="ADAL" clId="{0EF038EF-0409-4D66-9DD3-7C41C3255176}" dt="2023-03-16T00:31:16.001" v="421"/>
          <ac:inkMkLst>
            <pc:docMk/>
            <pc:sldMk cId="2310438841" sldId="263"/>
            <ac:inkMk id="38" creationId="{15BC2694-B06B-4ED4-AB54-0484F8B9A086}"/>
          </ac:inkMkLst>
        </pc:inkChg>
        <pc:inkChg chg="del mod">
          <ac:chgData name="TAN Mei Yi [Harrisdale Senior High School]" userId="f9f029c9-d743-4d60-9f2c-e74bdec1ab07" providerId="ADAL" clId="{0EF038EF-0409-4D66-9DD3-7C41C3255176}" dt="2023-03-16T00:31:15.998" v="414"/>
          <ac:inkMkLst>
            <pc:docMk/>
            <pc:sldMk cId="2310438841" sldId="263"/>
            <ac:inkMk id="40" creationId="{31CC9463-9322-4C58-80C4-EA5A5A62F971}"/>
          </ac:inkMkLst>
        </pc:inkChg>
        <pc:inkChg chg="del mod">
          <ac:chgData name="TAN Mei Yi [Harrisdale Senior High School]" userId="f9f029c9-d743-4d60-9f2c-e74bdec1ab07" providerId="ADAL" clId="{0EF038EF-0409-4D66-9DD3-7C41C3255176}" dt="2023-03-16T00:31:15.999" v="417"/>
          <ac:inkMkLst>
            <pc:docMk/>
            <pc:sldMk cId="2310438841" sldId="263"/>
            <ac:inkMk id="41" creationId="{8939017D-756F-4CA5-8224-98CC011088FD}"/>
          </ac:inkMkLst>
        </pc:inkChg>
        <pc:inkChg chg="del">
          <ac:chgData name="TAN Mei Yi [Harrisdale Senior High School]" userId="f9f029c9-d743-4d60-9f2c-e74bdec1ab07" providerId="ADAL" clId="{0EF038EF-0409-4D66-9DD3-7C41C3255176}" dt="2023-03-16T00:31:15.998" v="413"/>
          <ac:inkMkLst>
            <pc:docMk/>
            <pc:sldMk cId="2310438841" sldId="263"/>
            <ac:inkMk id="42" creationId="{829FC2B2-F1CA-412B-B6CA-9D2F99455396}"/>
          </ac:inkMkLst>
        </pc:inkChg>
        <pc:inkChg chg="del mod">
          <ac:chgData name="TAN Mei Yi [Harrisdale Senior High School]" userId="f9f029c9-d743-4d60-9f2c-e74bdec1ab07" providerId="ADAL" clId="{0EF038EF-0409-4D66-9DD3-7C41C3255176}" dt="2023-03-16T00:31:16.002" v="426"/>
          <ac:inkMkLst>
            <pc:docMk/>
            <pc:sldMk cId="2310438841" sldId="263"/>
            <ac:inkMk id="43" creationId="{56EDFC1D-3ADA-4563-AE45-13632C527453}"/>
          </ac:inkMkLst>
        </pc:inkChg>
        <pc:inkChg chg="del mod">
          <ac:chgData name="TAN Mei Yi [Harrisdale Senior High School]" userId="f9f029c9-d743-4d60-9f2c-e74bdec1ab07" providerId="ADAL" clId="{0EF038EF-0409-4D66-9DD3-7C41C3255176}" dt="2023-03-16T00:31:15.999" v="418"/>
          <ac:inkMkLst>
            <pc:docMk/>
            <pc:sldMk cId="2310438841" sldId="263"/>
            <ac:inkMk id="44" creationId="{FCE9833F-D7DE-44B8-B259-4EED93E1F6D9}"/>
          </ac:inkMkLst>
        </pc:inkChg>
        <pc:inkChg chg="del">
          <ac:chgData name="TAN Mei Yi [Harrisdale Senior High School]" userId="f9f029c9-d743-4d60-9f2c-e74bdec1ab07" providerId="ADAL" clId="{0EF038EF-0409-4D66-9DD3-7C41C3255176}" dt="2023-03-16T00:31:16.001" v="420"/>
          <ac:inkMkLst>
            <pc:docMk/>
            <pc:sldMk cId="2310438841" sldId="263"/>
            <ac:inkMk id="45" creationId="{F03DF906-08E0-41B5-8520-3D7FC802464A}"/>
          </ac:inkMkLst>
        </pc:inkChg>
        <pc:inkChg chg="del">
          <ac:chgData name="TAN Mei Yi [Harrisdale Senior High School]" userId="f9f029c9-d743-4d60-9f2c-e74bdec1ab07" providerId="ADAL" clId="{0EF038EF-0409-4D66-9DD3-7C41C3255176}" dt="2023-03-16T00:31:15.996" v="410"/>
          <ac:inkMkLst>
            <pc:docMk/>
            <pc:sldMk cId="2310438841" sldId="263"/>
            <ac:inkMk id="47" creationId="{9007F66B-EE41-40DB-8424-DF008938FEE2}"/>
          </ac:inkMkLst>
        </pc:inkChg>
        <pc:inkChg chg="del mod">
          <ac:chgData name="TAN Mei Yi [Harrisdale Senior High School]" userId="f9f029c9-d743-4d60-9f2c-e74bdec1ab07" providerId="ADAL" clId="{0EF038EF-0409-4D66-9DD3-7C41C3255176}" dt="2023-03-16T00:31:16.001" v="422"/>
          <ac:inkMkLst>
            <pc:docMk/>
            <pc:sldMk cId="2310438841" sldId="263"/>
            <ac:inkMk id="48" creationId="{EEA980D2-DF73-4F71-BE1B-A2AF242EF6F3}"/>
          </ac:inkMkLst>
        </pc:inkChg>
        <pc:inkChg chg="del">
          <ac:chgData name="TAN Mei Yi [Harrisdale Senior High School]" userId="f9f029c9-d743-4d60-9f2c-e74bdec1ab07" providerId="ADAL" clId="{0EF038EF-0409-4D66-9DD3-7C41C3255176}" dt="2023-03-16T00:31:15.997" v="411"/>
          <ac:inkMkLst>
            <pc:docMk/>
            <pc:sldMk cId="2310438841" sldId="263"/>
            <ac:inkMk id="49" creationId="{0A0A3363-3379-4D91-8493-E533FA203E7A}"/>
          </ac:inkMkLst>
        </pc:inkChg>
        <pc:inkChg chg="del mod">
          <ac:chgData name="TAN Mei Yi [Harrisdale Senior High School]" userId="f9f029c9-d743-4d60-9f2c-e74bdec1ab07" providerId="ADAL" clId="{0EF038EF-0409-4D66-9DD3-7C41C3255176}" dt="2023-03-16T00:31:16.002" v="425"/>
          <ac:inkMkLst>
            <pc:docMk/>
            <pc:sldMk cId="2310438841" sldId="263"/>
            <ac:inkMk id="50" creationId="{563A9B54-5789-40DF-912E-9F4CB5FA6C16}"/>
          </ac:inkMkLst>
        </pc:inkChg>
        <pc:inkChg chg="del mod">
          <ac:chgData name="TAN Mei Yi [Harrisdale Senior High School]" userId="f9f029c9-d743-4d60-9f2c-e74bdec1ab07" providerId="ADAL" clId="{0EF038EF-0409-4D66-9DD3-7C41C3255176}" dt="2023-03-16T00:31:16.002" v="424"/>
          <ac:inkMkLst>
            <pc:docMk/>
            <pc:sldMk cId="2310438841" sldId="263"/>
            <ac:inkMk id="51" creationId="{C9E50F24-17D1-4C2A-92AE-0858B36260EB}"/>
          </ac:inkMkLst>
        </pc:inkChg>
        <pc:inkChg chg="del mod">
          <ac:chgData name="TAN Mei Yi [Harrisdale Senior High School]" userId="f9f029c9-d743-4d60-9f2c-e74bdec1ab07" providerId="ADAL" clId="{0EF038EF-0409-4D66-9DD3-7C41C3255176}" dt="2023-03-16T00:31:15.999" v="416"/>
          <ac:inkMkLst>
            <pc:docMk/>
            <pc:sldMk cId="2310438841" sldId="263"/>
            <ac:inkMk id="52" creationId="{829AC632-479D-4483-9DC9-752EBD7C91DE}"/>
          </ac:inkMkLst>
        </pc:inkChg>
        <pc:inkChg chg="del mod">
          <ac:chgData name="TAN Mei Yi [Harrisdale Senior High School]" userId="f9f029c9-d743-4d60-9f2c-e74bdec1ab07" providerId="ADAL" clId="{0EF038EF-0409-4D66-9DD3-7C41C3255176}" dt="2023-03-16T00:31:15.998" v="415"/>
          <ac:inkMkLst>
            <pc:docMk/>
            <pc:sldMk cId="2310438841" sldId="263"/>
            <ac:inkMk id="53" creationId="{C7A2C024-2370-4C7D-9950-2339B0EB5F48}"/>
          </ac:inkMkLst>
        </pc:inkChg>
        <pc:inkChg chg="del">
          <ac:chgData name="TAN Mei Yi [Harrisdale Senior High School]" userId="f9f029c9-d743-4d60-9f2c-e74bdec1ab07" providerId="ADAL" clId="{0EF038EF-0409-4D66-9DD3-7C41C3255176}" dt="2023-03-16T00:31:15.997" v="412"/>
          <ac:inkMkLst>
            <pc:docMk/>
            <pc:sldMk cId="2310438841" sldId="263"/>
            <ac:inkMk id="54" creationId="{7832C105-C1B1-42FA-9265-9B757DD252F0}"/>
          </ac:inkMkLst>
        </pc:inkChg>
        <pc:inkChg chg="del mod">
          <ac:chgData name="TAN Mei Yi [Harrisdale Senior High School]" userId="f9f029c9-d743-4d60-9f2c-e74bdec1ab07" providerId="ADAL" clId="{0EF038EF-0409-4D66-9DD3-7C41C3255176}" dt="2023-03-16T00:31:16.001" v="423"/>
          <ac:inkMkLst>
            <pc:docMk/>
            <pc:sldMk cId="2310438841" sldId="263"/>
            <ac:inkMk id="55" creationId="{AB6EF5A6-B1A2-4D9F-BC3B-4BDD98216F90}"/>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3" creationId="{182C8ABD-7243-44E6-B7C1-566B0364B8AF}"/>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9" creationId="{14616634-F7F2-4EA9-83F6-6EC785C2A92D}"/>
          </ac:inkMkLst>
        </pc:inkChg>
        <pc:inkChg chg="mod">
          <ac:chgData name="TAN Mei Yi [Harrisdale Senior High School]" userId="f9f029c9-d743-4d60-9f2c-e74bdec1ab07" providerId="ADAL" clId="{0EF038EF-0409-4D66-9DD3-7C41C3255176}" dt="2023-03-16T00:34:59.424" v="471" actId="164"/>
          <ac:inkMkLst>
            <pc:docMk/>
            <pc:sldMk cId="2310438841" sldId="263"/>
            <ac:inkMk id="120" creationId="{3BAB22F8-75C3-45B6-8151-A5336C803787}"/>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8" creationId="{40BE8CE0-2C7A-44F7-B0CF-EF2C0A8DC1EA}"/>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9" creationId="{51840A32-B66B-4045-9483-5819B36B20A2}"/>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2" creationId="{3028FCDB-E1B6-415C-B58F-84EFC800E9F4}"/>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3" creationId="{9E43A7C0-D842-4863-983C-87FC41B2E08F}"/>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7" creationId="{0446C67B-892C-4852-A55C-C9F3447E7951}"/>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9" creationId="{0641002C-72EC-4757-AC0B-E718F7A19F4A}"/>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6" creationId="{81F207BA-6FE8-4D9F-BC9E-7D4BCC2C9E35}"/>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8" creationId="{EBCA5417-B4DB-4278-8A2E-9F2C8C895A9D}"/>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3" creationId="{519D2857-1F9F-46FF-BB6D-BF1E7F36A5A4}"/>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4" creationId="{B2FD7604-1009-4126-AF24-21FA4850648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6" creationId="{8420AE4B-EC28-4828-8904-D1EB135AFC2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7" creationId="{4A64828C-25F9-40D3-8741-4B6034D9F6EF}"/>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8" creationId="{4049EF4E-E69B-42D6-87BA-88D98C3F4866}"/>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8" creationId="{5EF7C84D-12F7-48E6-AAAE-479C8FE15398}"/>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9" creationId="{BE4ECB52-C4EF-464E-8973-1B448D81700D}"/>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0" creationId="{26A90C3D-C6AA-4584-8711-E9CC2E68A6FC}"/>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1" creationId="{A64FB7C3-347A-491F-BBE9-0DDAE83FF7B9}"/>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2" creationId="{0C4EEC85-EE71-437B-9AEA-3C948D8B49E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3" creationId="{6F9CA152-14DF-40B4-B04E-E6BF78779AC2}"/>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4" creationId="{9E87F7ED-1EE2-4F33-A20E-AC4A9DD2FB2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5" creationId="{1994E2A4-AD60-4B66-9408-6B425A994731}"/>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6" creationId="{D9FFABB7-0B90-40DC-92C4-BD57A5FAA89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7" creationId="{D71BC0DF-3651-4B62-BE4D-1BA6DCECEEB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8" creationId="{C06876E5-2EFD-4745-8DD8-D28168D48DA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0" creationId="{CAFC5C20-EF9B-494C-A7CD-7C9BE868E2D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1" creationId="{C6A8CCBE-2C80-43AA-AF8F-B88A01BDC7AC}"/>
          </ac:inkMkLst>
        </pc:inkChg>
        <pc:inkChg chg="del">
          <ac:chgData name="TAN Mei Yi [Harrisdale Senior High School]" userId="f9f029c9-d743-4d60-9f2c-e74bdec1ab07" providerId="ADAL" clId="{0EF038EF-0409-4D66-9DD3-7C41C3255176}" dt="2023-03-16T01:57:03.661" v="781" actId="478"/>
          <ac:inkMkLst>
            <pc:docMk/>
            <pc:sldMk cId="2310438841" sldId="263"/>
            <ac:inkMk id="337" creationId="{912D91BF-4CE1-4B80-B373-5EEB2A845512}"/>
          </ac:inkMkLst>
        </pc:inkChg>
      </pc:sldChg>
      <pc:sldChg chg="del">
        <pc:chgData name="TAN Mei Yi [Harrisdale Senior High School]" userId="f9f029c9-d743-4d60-9f2c-e74bdec1ab07" providerId="ADAL" clId="{0EF038EF-0409-4D66-9DD3-7C41C3255176}" dt="2023-03-16T00:11:03.756" v="283" actId="47"/>
        <pc:sldMkLst>
          <pc:docMk/>
          <pc:sldMk cId="3956995671" sldId="264"/>
        </pc:sldMkLst>
      </pc:sldChg>
      <pc:sldChg chg="addSp delSp modSp add del mod">
        <pc:chgData name="TAN Mei Yi [Harrisdale Senior High School]" userId="f9f029c9-d743-4d60-9f2c-e74bdec1ab07" providerId="ADAL" clId="{0EF038EF-0409-4D66-9DD3-7C41C3255176}" dt="2023-03-16T02:03:45.680" v="1057" actId="47"/>
        <pc:sldMkLst>
          <pc:docMk/>
          <pc:sldMk cId="3086715631" sldId="265"/>
        </pc:sldMkLst>
        <pc:spChg chg="add mod">
          <ac:chgData name="TAN Mei Yi [Harrisdale Senior High School]" userId="f9f029c9-d743-4d60-9f2c-e74bdec1ab07" providerId="ADAL" clId="{0EF038EF-0409-4D66-9DD3-7C41C3255176}" dt="2023-03-16T00:11:11.856" v="285"/>
          <ac:spMkLst>
            <pc:docMk/>
            <pc:sldMk cId="3086715631" sldId="265"/>
            <ac:spMk id="3" creationId="{FF55777D-7F8A-28C1-CF6C-FCD804BE610F}"/>
          </ac:spMkLst>
        </pc:spChg>
        <pc:spChg chg="del">
          <ac:chgData name="TAN Mei Yi [Harrisdale Senior High School]" userId="f9f029c9-d743-4d60-9f2c-e74bdec1ab07" providerId="ADAL" clId="{0EF038EF-0409-4D66-9DD3-7C41C3255176}" dt="2023-03-16T00:11:11.457" v="284" actId="478"/>
          <ac:spMkLst>
            <pc:docMk/>
            <pc:sldMk cId="3086715631" sldId="265"/>
            <ac:spMk id="4" creationId="{D38FC9CE-25E9-4A35-B1FE-D3EF895F0A64}"/>
          </ac:spMkLst>
        </pc:spChg>
      </pc:sldChg>
      <pc:sldChg chg="addSp delSp modSp add mod modAnim">
        <pc:chgData name="TAN Mei Yi [Harrisdale Senior High School]" userId="f9f029c9-d743-4d60-9f2c-e74bdec1ab07" providerId="ADAL" clId="{0EF038EF-0409-4D66-9DD3-7C41C3255176}" dt="2023-03-16T02:03:38.419" v="1056" actId="1076"/>
        <pc:sldMkLst>
          <pc:docMk/>
          <pc:sldMk cId="3191848351" sldId="267"/>
        </pc:sldMkLst>
        <pc:spChg chg="add mod">
          <ac:chgData name="TAN Mei Yi [Harrisdale Senior High School]" userId="f9f029c9-d743-4d60-9f2c-e74bdec1ab07" providerId="ADAL" clId="{0EF038EF-0409-4D66-9DD3-7C41C3255176}" dt="2023-03-16T00:11:17.139" v="287"/>
          <ac:spMkLst>
            <pc:docMk/>
            <pc:sldMk cId="3191848351" sldId="267"/>
            <ac:spMk id="2" creationId="{68B88AC1-26F2-4C64-E895-7710DE02D098}"/>
          </ac:spMkLst>
        </pc:spChg>
        <pc:spChg chg="add mod">
          <ac:chgData name="TAN Mei Yi [Harrisdale Senior High School]" userId="f9f029c9-d743-4d60-9f2c-e74bdec1ab07" providerId="ADAL" clId="{0EF038EF-0409-4D66-9DD3-7C41C3255176}" dt="2023-03-16T02:00:06.186" v="888" actId="1076"/>
          <ac:spMkLst>
            <pc:docMk/>
            <pc:sldMk cId="3191848351" sldId="267"/>
            <ac:spMk id="3" creationId="{4B0B149D-1B77-1CC0-6F0B-F52A0BFDC24A}"/>
          </ac:spMkLst>
        </pc:spChg>
        <pc:spChg chg="del">
          <ac:chgData name="TAN Mei Yi [Harrisdale Senior High School]" userId="f9f029c9-d743-4d60-9f2c-e74bdec1ab07" providerId="ADAL" clId="{0EF038EF-0409-4D66-9DD3-7C41C3255176}" dt="2023-03-16T00:11:16.700" v="286" actId="478"/>
          <ac:spMkLst>
            <pc:docMk/>
            <pc:sldMk cId="3191848351" sldId="267"/>
            <ac:spMk id="4" creationId="{C5E8D223-2281-44F8-888F-D57C0D649343}"/>
          </ac:spMkLst>
        </pc:spChg>
        <pc:spChg chg="add mod">
          <ac:chgData name="TAN Mei Yi [Harrisdale Senior High School]" userId="f9f029c9-d743-4d60-9f2c-e74bdec1ab07" providerId="ADAL" clId="{0EF038EF-0409-4D66-9DD3-7C41C3255176}" dt="2023-03-16T02:00:06.186" v="888" actId="1076"/>
          <ac:spMkLst>
            <pc:docMk/>
            <pc:sldMk cId="3191848351" sldId="267"/>
            <ac:spMk id="6" creationId="{46364AE7-46A0-E3BC-7322-4E0B72E8C96D}"/>
          </ac:spMkLst>
        </pc:spChg>
        <pc:spChg chg="add mod">
          <ac:chgData name="TAN Mei Yi [Harrisdale Senior High School]" userId="f9f029c9-d743-4d60-9f2c-e74bdec1ab07" providerId="ADAL" clId="{0EF038EF-0409-4D66-9DD3-7C41C3255176}" dt="2023-03-16T02:00:16.675" v="891" actId="1076"/>
          <ac:spMkLst>
            <pc:docMk/>
            <pc:sldMk cId="3191848351" sldId="267"/>
            <ac:spMk id="7" creationId="{E0F66834-3A29-04BC-486A-4AADC019BB37}"/>
          </ac:spMkLst>
        </pc:spChg>
        <pc:spChg chg="add mod">
          <ac:chgData name="TAN Mei Yi [Harrisdale Senior High School]" userId="f9f029c9-d743-4d60-9f2c-e74bdec1ab07" providerId="ADAL" clId="{0EF038EF-0409-4D66-9DD3-7C41C3255176}" dt="2023-03-16T02:00:09.558" v="889" actId="1076"/>
          <ac:spMkLst>
            <pc:docMk/>
            <pc:sldMk cId="3191848351" sldId="267"/>
            <ac:spMk id="8" creationId="{691913A1-93C1-F0CF-F431-002E1519E6B0}"/>
          </ac:spMkLst>
        </pc:spChg>
        <pc:spChg chg="add mod">
          <ac:chgData name="TAN Mei Yi [Harrisdale Senior High School]" userId="f9f029c9-d743-4d60-9f2c-e74bdec1ab07" providerId="ADAL" clId="{0EF038EF-0409-4D66-9DD3-7C41C3255176}" dt="2023-03-16T02:00:12.817" v="890" actId="1076"/>
          <ac:spMkLst>
            <pc:docMk/>
            <pc:sldMk cId="3191848351" sldId="267"/>
            <ac:spMk id="9" creationId="{E5B1FA9A-9F43-737F-CEEA-51262A901DDE}"/>
          </ac:spMkLst>
        </pc:spChg>
        <pc:spChg chg="add mod">
          <ac:chgData name="TAN Mei Yi [Harrisdale Senior High School]" userId="f9f029c9-d743-4d60-9f2c-e74bdec1ab07" providerId="ADAL" clId="{0EF038EF-0409-4D66-9DD3-7C41C3255176}" dt="2023-03-16T02:00:26.478" v="895" actId="20577"/>
          <ac:spMkLst>
            <pc:docMk/>
            <pc:sldMk cId="3191848351" sldId="267"/>
            <ac:spMk id="10" creationId="{55784C92-9FA0-F974-409B-9C1856DDBEBF}"/>
          </ac:spMkLst>
        </pc:spChg>
        <pc:spChg chg="add mod">
          <ac:chgData name="TAN Mei Yi [Harrisdale Senior High School]" userId="f9f029c9-d743-4d60-9f2c-e74bdec1ab07" providerId="ADAL" clId="{0EF038EF-0409-4D66-9DD3-7C41C3255176}" dt="2023-03-16T02:03:38.419" v="1056" actId="1076"/>
          <ac:spMkLst>
            <pc:docMk/>
            <pc:sldMk cId="3191848351" sldId="267"/>
            <ac:spMk id="11" creationId="{8100B15A-CA1A-AD6B-6FF9-37B29802BD1E}"/>
          </ac:spMkLst>
        </pc:spChg>
        <pc:spChg chg="add mod">
          <ac:chgData name="TAN Mei Yi [Harrisdale Senior High School]" userId="f9f029c9-d743-4d60-9f2c-e74bdec1ab07" providerId="ADAL" clId="{0EF038EF-0409-4D66-9DD3-7C41C3255176}" dt="2023-03-16T02:02:20.066" v="993" actId="1076"/>
          <ac:spMkLst>
            <pc:docMk/>
            <pc:sldMk cId="3191848351" sldId="267"/>
            <ac:spMk id="12" creationId="{C26282BE-A326-CCA5-1A90-E4F3E9B525E1}"/>
          </ac:spMkLst>
        </pc:spChg>
        <pc:spChg chg="add mod">
          <ac:chgData name="TAN Mei Yi [Harrisdale Senior High School]" userId="f9f029c9-d743-4d60-9f2c-e74bdec1ab07" providerId="ADAL" clId="{0EF038EF-0409-4D66-9DD3-7C41C3255176}" dt="2023-03-16T02:02:20.066" v="993" actId="1076"/>
          <ac:spMkLst>
            <pc:docMk/>
            <pc:sldMk cId="3191848351" sldId="267"/>
            <ac:spMk id="13" creationId="{BE06B7D9-F31A-45CC-E6F3-E8C63248ADE3}"/>
          </ac:spMkLst>
        </pc:spChg>
        <pc:spChg chg="add mod">
          <ac:chgData name="TAN Mei Yi [Harrisdale Senior High School]" userId="f9f029c9-d743-4d60-9f2c-e74bdec1ab07" providerId="ADAL" clId="{0EF038EF-0409-4D66-9DD3-7C41C3255176}" dt="2023-03-16T02:02:23.817" v="994" actId="1076"/>
          <ac:spMkLst>
            <pc:docMk/>
            <pc:sldMk cId="3191848351" sldId="267"/>
            <ac:spMk id="14" creationId="{3117D020-8E1F-0335-69F9-DF3F026A2868}"/>
          </ac:spMkLst>
        </pc:spChg>
        <pc:spChg chg="add mod">
          <ac:chgData name="TAN Mei Yi [Harrisdale Senior High School]" userId="f9f029c9-d743-4d60-9f2c-e74bdec1ab07" providerId="ADAL" clId="{0EF038EF-0409-4D66-9DD3-7C41C3255176}" dt="2023-03-16T02:02:27.785" v="995" actId="1076"/>
          <ac:spMkLst>
            <pc:docMk/>
            <pc:sldMk cId="3191848351" sldId="267"/>
            <ac:spMk id="15" creationId="{3A28B382-6B75-88F6-9D4F-EAB6C1045334}"/>
          </ac:spMkLst>
        </pc:spChg>
        <pc:spChg chg="add mod">
          <ac:chgData name="TAN Mei Yi [Harrisdale Senior High School]" userId="f9f029c9-d743-4d60-9f2c-e74bdec1ab07" providerId="ADAL" clId="{0EF038EF-0409-4D66-9DD3-7C41C3255176}" dt="2023-03-16T02:02:45.071" v="1008" actId="1076"/>
          <ac:spMkLst>
            <pc:docMk/>
            <pc:sldMk cId="3191848351" sldId="267"/>
            <ac:spMk id="16" creationId="{DCFE15B5-912E-362E-36EE-8F21A147F518}"/>
          </ac:spMkLst>
        </pc:spChg>
        <pc:spChg chg="add mod">
          <ac:chgData name="TAN Mei Yi [Harrisdale Senior High School]" userId="f9f029c9-d743-4d60-9f2c-e74bdec1ab07" providerId="ADAL" clId="{0EF038EF-0409-4D66-9DD3-7C41C3255176}" dt="2023-03-16T02:03:00.009" v="1023" actId="6549"/>
          <ac:spMkLst>
            <pc:docMk/>
            <pc:sldMk cId="3191848351" sldId="267"/>
            <ac:spMk id="17" creationId="{467A03C6-1335-CCBE-24FF-213A5130C906}"/>
          </ac:spMkLst>
        </pc:spChg>
        <pc:spChg chg="add mod">
          <ac:chgData name="TAN Mei Yi [Harrisdale Senior High School]" userId="f9f029c9-d743-4d60-9f2c-e74bdec1ab07" providerId="ADAL" clId="{0EF038EF-0409-4D66-9DD3-7C41C3255176}" dt="2023-03-16T02:03:08.101" v="1027" actId="20577"/>
          <ac:spMkLst>
            <pc:docMk/>
            <pc:sldMk cId="3191848351" sldId="267"/>
            <ac:spMk id="18" creationId="{8C4ABB62-54AC-730F-9533-6C98D8C220A6}"/>
          </ac:spMkLst>
        </pc:spChg>
        <pc:spChg chg="add mod">
          <ac:chgData name="TAN Mei Yi [Harrisdale Senior High School]" userId="f9f029c9-d743-4d60-9f2c-e74bdec1ab07" providerId="ADAL" clId="{0EF038EF-0409-4D66-9DD3-7C41C3255176}" dt="2023-03-16T02:03:12.022" v="1028"/>
          <ac:spMkLst>
            <pc:docMk/>
            <pc:sldMk cId="3191848351" sldId="267"/>
            <ac:spMk id="19" creationId="{410967D3-E479-122C-4BD2-F93C16DAE2C6}"/>
          </ac:spMkLst>
        </pc:spChg>
      </pc:sldChg>
      <pc:sldChg chg="del">
        <pc:chgData name="TAN Mei Yi [Harrisdale Senior High School]" userId="f9f029c9-d743-4d60-9f2c-e74bdec1ab07" providerId="ADAL" clId="{0EF038EF-0409-4D66-9DD3-7C41C3255176}" dt="2023-03-16T00:11:03.756" v="283" actId="47"/>
        <pc:sldMkLst>
          <pc:docMk/>
          <pc:sldMk cId="766026793" sldId="268"/>
        </pc:sldMkLst>
      </pc:sldChg>
      <pc:sldChg chg="del">
        <pc:chgData name="TAN Mei Yi [Harrisdale Senior High School]" userId="f9f029c9-d743-4d60-9f2c-e74bdec1ab07" providerId="ADAL" clId="{0EF038EF-0409-4D66-9DD3-7C41C3255176}" dt="2023-03-16T00:11:03.756" v="283" actId="47"/>
        <pc:sldMkLst>
          <pc:docMk/>
          <pc:sldMk cId="1508791986" sldId="269"/>
        </pc:sldMkLst>
      </pc:sldChg>
      <pc:sldChg chg="del">
        <pc:chgData name="TAN Mei Yi [Harrisdale Senior High School]" userId="f9f029c9-d743-4d60-9f2c-e74bdec1ab07" providerId="ADAL" clId="{0EF038EF-0409-4D66-9DD3-7C41C3255176}" dt="2023-03-16T00:11:03.756" v="283" actId="47"/>
        <pc:sldMkLst>
          <pc:docMk/>
          <pc:sldMk cId="3625978006" sldId="270"/>
        </pc:sldMkLst>
      </pc:sldChg>
      <pc:sldChg chg="del">
        <pc:chgData name="TAN Mei Yi [Harrisdale Senior High School]" userId="f9f029c9-d743-4d60-9f2c-e74bdec1ab07" providerId="ADAL" clId="{0EF038EF-0409-4D66-9DD3-7C41C3255176}" dt="2023-03-16T00:11:03.756" v="283" actId="47"/>
        <pc:sldMkLst>
          <pc:docMk/>
          <pc:sldMk cId="548244521" sldId="271"/>
        </pc:sldMkLst>
      </pc:sldChg>
      <pc:sldChg chg="del">
        <pc:chgData name="TAN Mei Yi [Harrisdale Senior High School]" userId="f9f029c9-d743-4d60-9f2c-e74bdec1ab07" providerId="ADAL" clId="{0EF038EF-0409-4D66-9DD3-7C41C3255176}" dt="2023-03-16T00:11:03.756" v="283" actId="47"/>
        <pc:sldMkLst>
          <pc:docMk/>
          <pc:sldMk cId="2495716913" sldId="276"/>
        </pc:sldMkLst>
      </pc:sldChg>
      <pc:sldChg chg="del">
        <pc:chgData name="TAN Mei Yi [Harrisdale Senior High School]" userId="f9f029c9-d743-4d60-9f2c-e74bdec1ab07" providerId="ADAL" clId="{0EF038EF-0409-4D66-9DD3-7C41C3255176}" dt="2023-03-16T00:11:03.756" v="283" actId="47"/>
        <pc:sldMkLst>
          <pc:docMk/>
          <pc:sldMk cId="2924914058" sldId="277"/>
        </pc:sldMkLst>
      </pc:sldChg>
      <pc:sldChg chg="addSp delSp modSp add mod">
        <pc:chgData name="TAN Mei Yi [Harrisdale Senior High School]" userId="f9f029c9-d743-4d60-9f2c-e74bdec1ab07" providerId="ADAL" clId="{0EF038EF-0409-4D66-9DD3-7C41C3255176}" dt="2023-03-16T00:12:26.501" v="297"/>
        <pc:sldMkLst>
          <pc:docMk/>
          <pc:sldMk cId="3059169463" sldId="278"/>
        </pc:sldMkLst>
        <pc:spChg chg="del">
          <ac:chgData name="TAN Mei Yi [Harrisdale Senior High School]" userId="f9f029c9-d743-4d60-9f2c-e74bdec1ab07" providerId="ADAL" clId="{0EF038EF-0409-4D66-9DD3-7C41C3255176}" dt="2023-03-16T00:12:26.168" v="296" actId="478"/>
          <ac:spMkLst>
            <pc:docMk/>
            <pc:sldMk cId="3059169463" sldId="278"/>
            <ac:spMk id="4" creationId="{89D82520-5C4B-4FED-831C-105560102665}"/>
          </ac:spMkLst>
        </pc:spChg>
        <pc:spChg chg="add mod">
          <ac:chgData name="TAN Mei Yi [Harrisdale Senior High School]" userId="f9f029c9-d743-4d60-9f2c-e74bdec1ab07" providerId="ADAL" clId="{0EF038EF-0409-4D66-9DD3-7C41C3255176}" dt="2023-03-16T00:12:26.501" v="297"/>
          <ac:spMkLst>
            <pc:docMk/>
            <pc:sldMk cId="3059169463" sldId="278"/>
            <ac:spMk id="5" creationId="{27ED0820-47A3-144B-C627-F85BBD638ACD}"/>
          </ac:spMkLst>
        </pc:spChg>
      </pc:sldChg>
      <pc:sldChg chg="addSp delSp modSp add mod">
        <pc:chgData name="TAN Mei Yi [Harrisdale Senior High School]" userId="f9f029c9-d743-4d60-9f2c-e74bdec1ab07" providerId="ADAL" clId="{0EF038EF-0409-4D66-9DD3-7C41C3255176}" dt="2023-03-16T00:12:19.802" v="295"/>
        <pc:sldMkLst>
          <pc:docMk/>
          <pc:sldMk cId="2992791712" sldId="279"/>
        </pc:sldMkLst>
        <pc:spChg chg="add mod">
          <ac:chgData name="TAN Mei Yi [Harrisdale Senior High School]" userId="f9f029c9-d743-4d60-9f2c-e74bdec1ab07" providerId="ADAL" clId="{0EF038EF-0409-4D66-9DD3-7C41C3255176}" dt="2023-03-16T00:12:19.802" v="295"/>
          <ac:spMkLst>
            <pc:docMk/>
            <pc:sldMk cId="2992791712" sldId="279"/>
            <ac:spMk id="2" creationId="{3F114C6F-6425-E279-66FB-86ADEB20A44D}"/>
          </ac:spMkLst>
        </pc:spChg>
        <pc:spChg chg="del">
          <ac:chgData name="TAN Mei Yi [Harrisdale Senior High School]" userId="f9f029c9-d743-4d60-9f2c-e74bdec1ab07" providerId="ADAL" clId="{0EF038EF-0409-4D66-9DD3-7C41C3255176}" dt="2023-03-16T00:12:19.468" v="294" actId="478"/>
          <ac:spMkLst>
            <pc:docMk/>
            <pc:sldMk cId="2992791712" sldId="279"/>
            <ac:spMk id="4" creationId="{89D82520-5C4B-4FED-831C-105560102665}"/>
          </ac:spMkLst>
        </pc:spChg>
      </pc:sldChg>
      <pc:sldChg chg="modSp mod">
        <pc:chgData name="TAN Mei Yi [Harrisdale Senior High School]" userId="f9f029c9-d743-4d60-9f2c-e74bdec1ab07" providerId="ADAL" clId="{0EF038EF-0409-4D66-9DD3-7C41C3255176}" dt="2023-03-16T02:40:14.351" v="1441" actId="20577"/>
        <pc:sldMkLst>
          <pc:docMk/>
          <pc:sldMk cId="3000480193" sldId="288"/>
        </pc:sldMkLst>
        <pc:spChg chg="mod">
          <ac:chgData name="TAN Mei Yi [Harrisdale Senior High School]" userId="f9f029c9-d743-4d60-9f2c-e74bdec1ab07" providerId="ADAL" clId="{0EF038EF-0409-4D66-9DD3-7C41C3255176}" dt="2023-03-16T02:40:14.351" v="1441" actId="20577"/>
          <ac:spMkLst>
            <pc:docMk/>
            <pc:sldMk cId="3000480193" sldId="288"/>
            <ac:spMk id="5" creationId="{00000000-0000-0000-0000-000000000000}"/>
          </ac:spMkLst>
        </pc:spChg>
      </pc:sldChg>
      <pc:sldChg chg="modSp mod">
        <pc:chgData name="TAN Mei Yi [Harrisdale Senior High School]" userId="f9f029c9-d743-4d60-9f2c-e74bdec1ab07" providerId="ADAL" clId="{0EF038EF-0409-4D66-9DD3-7C41C3255176}" dt="2023-03-16T00:05:33.418" v="278" actId="20577"/>
        <pc:sldMkLst>
          <pc:docMk/>
          <pc:sldMk cId="2226349418" sldId="292"/>
        </pc:sldMkLst>
        <pc:spChg chg="mod">
          <ac:chgData name="TAN Mei Yi [Harrisdale Senior High School]" userId="f9f029c9-d743-4d60-9f2c-e74bdec1ab07" providerId="ADAL" clId="{0EF038EF-0409-4D66-9DD3-7C41C3255176}" dt="2023-03-16T00:04:30.359" v="255" actId="20577"/>
          <ac:spMkLst>
            <pc:docMk/>
            <pc:sldMk cId="2226349418" sldId="292"/>
            <ac:spMk id="21" creationId="{8E7845BC-DC72-44E1-BABF-6AFB4DC3022D}"/>
          </ac:spMkLst>
        </pc:spChg>
        <pc:spChg chg="mod">
          <ac:chgData name="TAN Mei Yi [Harrisdale Senior High School]" userId="f9f029c9-d743-4d60-9f2c-e74bdec1ab07" providerId="ADAL" clId="{0EF038EF-0409-4D66-9DD3-7C41C3255176}" dt="2023-03-16T00:05:33.418" v="278" actId="20577"/>
          <ac:spMkLst>
            <pc:docMk/>
            <pc:sldMk cId="2226349418" sldId="292"/>
            <ac:spMk id="22" creationId="{046BE2BE-401B-43B6-9F59-E6AE635E14BD}"/>
          </ac:spMkLst>
        </pc:spChg>
      </pc:sldChg>
      <pc:sldChg chg="del">
        <pc:chgData name="TAN Mei Yi [Harrisdale Senior High School]" userId="f9f029c9-d743-4d60-9f2c-e74bdec1ab07" providerId="ADAL" clId="{0EF038EF-0409-4D66-9DD3-7C41C3255176}" dt="2023-03-16T00:11:03.756" v="283" actId="47"/>
        <pc:sldMkLst>
          <pc:docMk/>
          <pc:sldMk cId="134405350" sldId="294"/>
        </pc:sldMkLst>
      </pc:sldChg>
      <pc:sldChg chg="del">
        <pc:chgData name="TAN Mei Yi [Harrisdale Senior High School]" userId="f9f029c9-d743-4d60-9f2c-e74bdec1ab07" providerId="ADAL" clId="{0EF038EF-0409-4D66-9DD3-7C41C3255176}" dt="2023-03-16T00:11:03.756" v="283" actId="47"/>
        <pc:sldMkLst>
          <pc:docMk/>
          <pc:sldMk cId="3918220807" sldId="295"/>
        </pc:sldMkLst>
      </pc:sldChg>
      <pc:sldChg chg="del">
        <pc:chgData name="TAN Mei Yi [Harrisdale Senior High School]" userId="f9f029c9-d743-4d60-9f2c-e74bdec1ab07" providerId="ADAL" clId="{0EF038EF-0409-4D66-9DD3-7C41C3255176}" dt="2023-03-16T00:11:03.756" v="283" actId="47"/>
        <pc:sldMkLst>
          <pc:docMk/>
          <pc:sldMk cId="1816459769" sldId="296"/>
        </pc:sldMkLst>
      </pc:sldChg>
      <pc:sldChg chg="del">
        <pc:chgData name="TAN Mei Yi [Harrisdale Senior High School]" userId="f9f029c9-d743-4d60-9f2c-e74bdec1ab07" providerId="ADAL" clId="{0EF038EF-0409-4D66-9DD3-7C41C3255176}" dt="2023-03-16T00:11:03.756" v="283" actId="47"/>
        <pc:sldMkLst>
          <pc:docMk/>
          <pc:sldMk cId="1412230769" sldId="298"/>
        </pc:sldMkLst>
      </pc:sldChg>
      <pc:sldChg chg="addSp delSp modSp add mod">
        <pc:chgData name="TAN Mei Yi [Harrisdale Senior High School]" userId="f9f029c9-d743-4d60-9f2c-e74bdec1ab07" providerId="ADAL" clId="{0EF038EF-0409-4D66-9DD3-7C41C3255176}" dt="2023-03-16T00:13:12.010" v="299"/>
        <pc:sldMkLst>
          <pc:docMk/>
          <pc:sldMk cId="4199131447" sldId="299"/>
        </pc:sldMkLst>
        <pc:spChg chg="add mod">
          <ac:chgData name="TAN Mei Yi [Harrisdale Senior High School]" userId="f9f029c9-d743-4d60-9f2c-e74bdec1ab07" providerId="ADAL" clId="{0EF038EF-0409-4D66-9DD3-7C41C3255176}" dt="2023-03-16T00:13:12.010" v="299"/>
          <ac:spMkLst>
            <pc:docMk/>
            <pc:sldMk cId="4199131447" sldId="299"/>
            <ac:spMk id="2" creationId="{9406D13E-F8FC-683E-0851-1FDC7FE1B38B}"/>
          </ac:spMkLst>
        </pc:spChg>
        <pc:spChg chg="del">
          <ac:chgData name="TAN Mei Yi [Harrisdale Senior High School]" userId="f9f029c9-d743-4d60-9f2c-e74bdec1ab07" providerId="ADAL" clId="{0EF038EF-0409-4D66-9DD3-7C41C3255176}" dt="2023-03-16T00:13:10.756" v="298" actId="478"/>
          <ac:spMkLst>
            <pc:docMk/>
            <pc:sldMk cId="4199131447" sldId="299"/>
            <ac:spMk id="4" creationId="{89D82520-5C4B-4FED-831C-105560102665}"/>
          </ac:spMkLst>
        </pc:spChg>
      </pc:sldChg>
      <pc:sldChg chg="addSp delSp modSp add del mod">
        <pc:chgData name="TAN Mei Yi [Harrisdale Senior High School]" userId="f9f029c9-d743-4d60-9f2c-e74bdec1ab07" providerId="ADAL" clId="{0EF038EF-0409-4D66-9DD3-7C41C3255176}" dt="2023-03-16T02:10:59.136" v="1263" actId="47"/>
        <pc:sldMkLst>
          <pc:docMk/>
          <pc:sldMk cId="2644588069" sldId="300"/>
        </pc:sldMkLst>
        <pc:spChg chg="add mod">
          <ac:chgData name="TAN Mei Yi [Harrisdale Senior High School]" userId="f9f029c9-d743-4d60-9f2c-e74bdec1ab07" providerId="ADAL" clId="{0EF038EF-0409-4D66-9DD3-7C41C3255176}" dt="2023-03-16T00:10:45.900" v="282"/>
          <ac:spMkLst>
            <pc:docMk/>
            <pc:sldMk cId="2644588069" sldId="300"/>
            <ac:spMk id="3" creationId="{5E14CC3B-2BAC-81D9-64E6-E2A85804C2D3}"/>
          </ac:spMkLst>
        </pc:spChg>
        <pc:spChg chg="del">
          <ac:chgData name="TAN Mei Yi [Harrisdale Senior High School]" userId="f9f029c9-d743-4d60-9f2c-e74bdec1ab07" providerId="ADAL" clId="{0EF038EF-0409-4D66-9DD3-7C41C3255176}" dt="2023-03-16T00:10:45.460" v="281" actId="478"/>
          <ac:spMkLst>
            <pc:docMk/>
            <pc:sldMk cId="2644588069" sldId="300"/>
            <ac:spMk id="4" creationId="{C5E8D223-2281-44F8-888F-D57C0D649343}"/>
          </ac:spMkLst>
        </pc:spChg>
      </pc:sldChg>
      <pc:sldChg chg="addSp delSp modSp add mod delAnim modAnim">
        <pc:chgData name="TAN Mei Yi [Harrisdale Senior High School]" userId="f9f029c9-d743-4d60-9f2c-e74bdec1ab07" providerId="ADAL" clId="{0EF038EF-0409-4D66-9DD3-7C41C3255176}" dt="2023-03-16T02:10:56.596" v="1262" actId="1076"/>
        <pc:sldMkLst>
          <pc:docMk/>
          <pc:sldMk cId="4165094341" sldId="301"/>
        </pc:sldMkLst>
        <pc:spChg chg="del">
          <ac:chgData name="TAN Mei Yi [Harrisdale Senior High School]" userId="f9f029c9-d743-4d60-9f2c-e74bdec1ab07" providerId="ADAL" clId="{0EF038EF-0409-4D66-9DD3-7C41C3255176}" dt="2023-03-16T02:04:13.064" v="1063" actId="478"/>
          <ac:spMkLst>
            <pc:docMk/>
            <pc:sldMk cId="4165094341" sldId="301"/>
            <ac:spMk id="3" creationId="{4B0B149D-1B77-1CC0-6F0B-F52A0BFDC24A}"/>
          </ac:spMkLst>
        </pc:spChg>
        <pc:spChg chg="add mod">
          <ac:chgData name="TAN Mei Yi [Harrisdale Senior High School]" userId="f9f029c9-d743-4d60-9f2c-e74bdec1ab07" providerId="ADAL" clId="{0EF038EF-0409-4D66-9DD3-7C41C3255176}" dt="2023-03-16T02:04:54.668" v="1099" actId="20577"/>
          <ac:spMkLst>
            <pc:docMk/>
            <pc:sldMk cId="4165094341" sldId="301"/>
            <ac:spMk id="4" creationId="{2E1C2B91-0B76-29F1-2D70-3D55D02E8C91}"/>
          </ac:spMkLst>
        </pc:spChg>
        <pc:spChg chg="mod">
          <ac:chgData name="TAN Mei Yi [Harrisdale Senior High School]" userId="f9f029c9-d743-4d60-9f2c-e74bdec1ab07" providerId="ADAL" clId="{0EF038EF-0409-4D66-9DD3-7C41C3255176}" dt="2023-03-16T02:04:37.432" v="1086" actId="14100"/>
          <ac:spMkLst>
            <pc:docMk/>
            <pc:sldMk cId="4165094341" sldId="301"/>
            <ac:spMk id="5" creationId="{AD048C6E-A3C1-4692-AC2A-1FC32F3958D1}"/>
          </ac:spMkLst>
        </pc:spChg>
        <pc:spChg chg="del">
          <ac:chgData name="TAN Mei Yi [Harrisdale Senior High School]" userId="f9f029c9-d743-4d60-9f2c-e74bdec1ab07" providerId="ADAL" clId="{0EF038EF-0409-4D66-9DD3-7C41C3255176}" dt="2023-03-16T02:04:04.823" v="1060" actId="478"/>
          <ac:spMkLst>
            <pc:docMk/>
            <pc:sldMk cId="4165094341" sldId="301"/>
            <ac:spMk id="6" creationId="{46364AE7-46A0-E3BC-7322-4E0B72E8C96D}"/>
          </ac:spMkLst>
        </pc:spChg>
        <pc:spChg chg="del">
          <ac:chgData name="TAN Mei Yi [Harrisdale Senior High School]" userId="f9f029c9-d743-4d60-9f2c-e74bdec1ab07" providerId="ADAL" clId="{0EF038EF-0409-4D66-9DD3-7C41C3255176}" dt="2023-03-16T02:04:04.823" v="1060" actId="478"/>
          <ac:spMkLst>
            <pc:docMk/>
            <pc:sldMk cId="4165094341" sldId="301"/>
            <ac:spMk id="7" creationId="{E0F66834-3A29-04BC-486A-4AADC019BB37}"/>
          </ac:spMkLst>
        </pc:spChg>
        <pc:spChg chg="del">
          <ac:chgData name="TAN Mei Yi [Harrisdale Senior High School]" userId="f9f029c9-d743-4d60-9f2c-e74bdec1ab07" providerId="ADAL" clId="{0EF038EF-0409-4D66-9DD3-7C41C3255176}" dt="2023-03-16T02:04:04.823" v="1060" actId="478"/>
          <ac:spMkLst>
            <pc:docMk/>
            <pc:sldMk cId="4165094341" sldId="301"/>
            <ac:spMk id="8" creationId="{691913A1-93C1-F0CF-F431-002E1519E6B0}"/>
          </ac:spMkLst>
        </pc:spChg>
        <pc:spChg chg="del">
          <ac:chgData name="TAN Mei Yi [Harrisdale Senior High School]" userId="f9f029c9-d743-4d60-9f2c-e74bdec1ab07" providerId="ADAL" clId="{0EF038EF-0409-4D66-9DD3-7C41C3255176}" dt="2023-03-16T02:04:04.823" v="1060" actId="478"/>
          <ac:spMkLst>
            <pc:docMk/>
            <pc:sldMk cId="4165094341" sldId="301"/>
            <ac:spMk id="9" creationId="{E5B1FA9A-9F43-737F-CEEA-51262A901DDE}"/>
          </ac:spMkLst>
        </pc:spChg>
        <pc:spChg chg="del">
          <ac:chgData name="TAN Mei Yi [Harrisdale Senior High School]" userId="f9f029c9-d743-4d60-9f2c-e74bdec1ab07" providerId="ADAL" clId="{0EF038EF-0409-4D66-9DD3-7C41C3255176}" dt="2023-03-16T02:04:04.823" v="1060" actId="478"/>
          <ac:spMkLst>
            <pc:docMk/>
            <pc:sldMk cId="4165094341" sldId="301"/>
            <ac:spMk id="10" creationId="{55784C92-9FA0-F974-409B-9C1856DDBEBF}"/>
          </ac:spMkLst>
        </pc:spChg>
        <pc:spChg chg="mod">
          <ac:chgData name="TAN Mei Yi [Harrisdale Senior High School]" userId="f9f029c9-d743-4d60-9f2c-e74bdec1ab07" providerId="ADAL" clId="{0EF038EF-0409-4D66-9DD3-7C41C3255176}" dt="2023-03-16T02:04:29.189" v="1071" actId="20577"/>
          <ac:spMkLst>
            <pc:docMk/>
            <pc:sldMk cId="4165094341" sldId="301"/>
            <ac:spMk id="11" creationId="{8100B15A-CA1A-AD6B-6FF9-37B29802BD1E}"/>
          </ac:spMkLst>
        </pc:spChg>
        <pc:spChg chg="del">
          <ac:chgData name="TAN Mei Yi [Harrisdale Senior High School]" userId="f9f029c9-d743-4d60-9f2c-e74bdec1ab07" providerId="ADAL" clId="{0EF038EF-0409-4D66-9DD3-7C41C3255176}" dt="2023-03-16T02:03:59.110" v="1059" actId="478"/>
          <ac:spMkLst>
            <pc:docMk/>
            <pc:sldMk cId="4165094341" sldId="301"/>
            <ac:spMk id="12" creationId="{C26282BE-A326-CCA5-1A90-E4F3E9B525E1}"/>
          </ac:spMkLst>
        </pc:spChg>
        <pc:spChg chg="del">
          <ac:chgData name="TAN Mei Yi [Harrisdale Senior High School]" userId="f9f029c9-d743-4d60-9f2c-e74bdec1ab07" providerId="ADAL" clId="{0EF038EF-0409-4D66-9DD3-7C41C3255176}" dt="2023-03-16T02:03:59.110" v="1059" actId="478"/>
          <ac:spMkLst>
            <pc:docMk/>
            <pc:sldMk cId="4165094341" sldId="301"/>
            <ac:spMk id="13" creationId="{BE06B7D9-F31A-45CC-E6F3-E8C63248ADE3}"/>
          </ac:spMkLst>
        </pc:spChg>
        <pc:spChg chg="del">
          <ac:chgData name="TAN Mei Yi [Harrisdale Senior High School]" userId="f9f029c9-d743-4d60-9f2c-e74bdec1ab07" providerId="ADAL" clId="{0EF038EF-0409-4D66-9DD3-7C41C3255176}" dt="2023-03-16T02:03:59.110" v="1059" actId="478"/>
          <ac:spMkLst>
            <pc:docMk/>
            <pc:sldMk cId="4165094341" sldId="301"/>
            <ac:spMk id="14" creationId="{3117D020-8E1F-0335-69F9-DF3F026A2868}"/>
          </ac:spMkLst>
        </pc:spChg>
        <pc:spChg chg="del">
          <ac:chgData name="TAN Mei Yi [Harrisdale Senior High School]" userId="f9f029c9-d743-4d60-9f2c-e74bdec1ab07" providerId="ADAL" clId="{0EF038EF-0409-4D66-9DD3-7C41C3255176}" dt="2023-03-16T02:03:59.110" v="1059" actId="478"/>
          <ac:spMkLst>
            <pc:docMk/>
            <pc:sldMk cId="4165094341" sldId="301"/>
            <ac:spMk id="15" creationId="{3A28B382-6B75-88F6-9D4F-EAB6C1045334}"/>
          </ac:spMkLst>
        </pc:spChg>
        <pc:spChg chg="del">
          <ac:chgData name="TAN Mei Yi [Harrisdale Senior High School]" userId="f9f029c9-d743-4d60-9f2c-e74bdec1ab07" providerId="ADAL" clId="{0EF038EF-0409-4D66-9DD3-7C41C3255176}" dt="2023-03-16T02:03:59.110" v="1059" actId="478"/>
          <ac:spMkLst>
            <pc:docMk/>
            <pc:sldMk cId="4165094341" sldId="301"/>
            <ac:spMk id="16" creationId="{DCFE15B5-912E-362E-36EE-8F21A147F518}"/>
          </ac:spMkLst>
        </pc:spChg>
        <pc:spChg chg="del">
          <ac:chgData name="TAN Mei Yi [Harrisdale Senior High School]" userId="f9f029c9-d743-4d60-9f2c-e74bdec1ab07" providerId="ADAL" clId="{0EF038EF-0409-4D66-9DD3-7C41C3255176}" dt="2023-03-16T02:04:04.823" v="1060" actId="478"/>
          <ac:spMkLst>
            <pc:docMk/>
            <pc:sldMk cId="4165094341" sldId="301"/>
            <ac:spMk id="17" creationId="{467A03C6-1335-CCBE-24FF-213A5130C906}"/>
          </ac:spMkLst>
        </pc:spChg>
        <pc:spChg chg="mod">
          <ac:chgData name="TAN Mei Yi [Harrisdale Senior High School]" userId="f9f029c9-d743-4d60-9f2c-e74bdec1ab07" providerId="ADAL" clId="{0EF038EF-0409-4D66-9DD3-7C41C3255176}" dt="2023-03-16T02:07:03.175" v="1100" actId="1076"/>
          <ac:spMkLst>
            <pc:docMk/>
            <pc:sldMk cId="4165094341" sldId="301"/>
            <ac:spMk id="18" creationId="{8C4ABB62-54AC-730F-9533-6C98D8C220A6}"/>
          </ac:spMkLst>
        </pc:spChg>
        <pc:spChg chg="del">
          <ac:chgData name="TAN Mei Yi [Harrisdale Senior High School]" userId="f9f029c9-d743-4d60-9f2c-e74bdec1ab07" providerId="ADAL" clId="{0EF038EF-0409-4D66-9DD3-7C41C3255176}" dt="2023-03-16T02:03:59.110" v="1059" actId="478"/>
          <ac:spMkLst>
            <pc:docMk/>
            <pc:sldMk cId="4165094341" sldId="301"/>
            <ac:spMk id="19" creationId="{410967D3-E479-122C-4BD2-F93C16DAE2C6}"/>
          </ac:spMkLst>
        </pc:spChg>
        <pc:spChg chg="add mod">
          <ac:chgData name="TAN Mei Yi [Harrisdale Senior High School]" userId="f9f029c9-d743-4d60-9f2c-e74bdec1ab07" providerId="ADAL" clId="{0EF038EF-0409-4D66-9DD3-7C41C3255176}" dt="2023-03-16T02:10:42.473" v="1252" actId="20577"/>
          <ac:spMkLst>
            <pc:docMk/>
            <pc:sldMk cId="4165094341" sldId="301"/>
            <ac:spMk id="90" creationId="{307AF652-7BFA-96BC-F144-EE8774CFDFEC}"/>
          </ac:spMkLst>
        </pc:spChg>
        <pc:spChg chg="add mod">
          <ac:chgData name="TAN Mei Yi [Harrisdale Senior High School]" userId="f9f029c9-d743-4d60-9f2c-e74bdec1ab07" providerId="ADAL" clId="{0EF038EF-0409-4D66-9DD3-7C41C3255176}" dt="2023-03-16T02:10:56.596" v="1262" actId="1076"/>
          <ac:spMkLst>
            <pc:docMk/>
            <pc:sldMk cId="4165094341" sldId="301"/>
            <ac:spMk id="91" creationId="{76003E2A-527C-50A5-6A6C-45C8F4BDA797}"/>
          </ac:spMkLst>
        </pc:spChg>
        <pc:grpChg chg="del mod">
          <ac:chgData name="TAN Mei Yi [Harrisdale Senior High School]" userId="f9f029c9-d743-4d60-9f2c-e74bdec1ab07" providerId="ADAL" clId="{0EF038EF-0409-4D66-9DD3-7C41C3255176}" dt="2023-03-16T02:07:16.643" v="1107"/>
          <ac:grpSpMkLst>
            <pc:docMk/>
            <pc:sldMk cId="4165094341" sldId="301"/>
            <ac:grpSpMk id="25" creationId="{30B27A15-0AA2-175E-2903-FBADF47E33BA}"/>
          </ac:grpSpMkLst>
        </pc:grpChg>
        <pc:grpChg chg="del mod">
          <ac:chgData name="TAN Mei Yi [Harrisdale Senior High School]" userId="f9f029c9-d743-4d60-9f2c-e74bdec1ab07" providerId="ADAL" clId="{0EF038EF-0409-4D66-9DD3-7C41C3255176}" dt="2023-03-16T02:07:16.644" v="1108"/>
          <ac:grpSpMkLst>
            <pc:docMk/>
            <pc:sldMk cId="4165094341" sldId="301"/>
            <ac:grpSpMk id="26" creationId="{75A3863B-2825-72A0-36F1-E0C13B5B8988}"/>
          </ac:grpSpMkLst>
        </pc:grpChg>
        <pc:grpChg chg="del mod">
          <ac:chgData name="TAN Mei Yi [Harrisdale Senior High School]" userId="f9f029c9-d743-4d60-9f2c-e74bdec1ab07" providerId="ADAL" clId="{0EF038EF-0409-4D66-9DD3-7C41C3255176}" dt="2023-03-16T02:07:44.870" v="1140" actId="478"/>
          <ac:grpSpMkLst>
            <pc:docMk/>
            <pc:sldMk cId="4165094341" sldId="301"/>
            <ac:grpSpMk id="29" creationId="{C1E1FE6F-8EF0-7509-A2C4-8B7BA784FA21}"/>
          </ac:grpSpMkLst>
        </pc:grpChg>
        <pc:grpChg chg="mod">
          <ac:chgData name="TAN Mei Yi [Harrisdale Senior High School]" userId="f9f029c9-d743-4d60-9f2c-e74bdec1ab07" providerId="ADAL" clId="{0EF038EF-0409-4D66-9DD3-7C41C3255176}" dt="2023-03-16T02:07:39.253" v="1137"/>
          <ac:grpSpMkLst>
            <pc:docMk/>
            <pc:sldMk cId="4165094341" sldId="301"/>
            <ac:grpSpMk id="40" creationId="{655EA9C1-A207-28CB-27F7-FFAFBCD19A9A}"/>
          </ac:grpSpMkLst>
        </pc:grpChg>
        <pc:grpChg chg="mod">
          <ac:chgData name="TAN Mei Yi [Harrisdale Senior High School]" userId="f9f029c9-d743-4d60-9f2c-e74bdec1ab07" providerId="ADAL" clId="{0EF038EF-0409-4D66-9DD3-7C41C3255176}" dt="2023-03-16T02:07:39.253" v="1137"/>
          <ac:grpSpMkLst>
            <pc:docMk/>
            <pc:sldMk cId="4165094341" sldId="301"/>
            <ac:grpSpMk id="41" creationId="{9993AC2F-3882-3DED-6A6F-08B395621FC6}"/>
          </ac:grpSpMkLst>
        </pc:grpChg>
        <pc:grpChg chg="mod">
          <ac:chgData name="TAN Mei Yi [Harrisdale Senior High School]" userId="f9f029c9-d743-4d60-9f2c-e74bdec1ab07" providerId="ADAL" clId="{0EF038EF-0409-4D66-9DD3-7C41C3255176}" dt="2023-03-16T02:07:32.217" v="1132"/>
          <ac:grpSpMkLst>
            <pc:docMk/>
            <pc:sldMk cId="4165094341" sldId="301"/>
            <ac:grpSpMk id="46" creationId="{3C56C73F-D992-2B02-BD4A-B2EFA2EA61E8}"/>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59" creationId="{F38088BB-B11A-9FE0-2E40-21B7A1758F49}"/>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60" creationId="{B0509F7C-34E3-747C-CD43-7615981B39E3}"/>
          </ac:grpSpMkLst>
        </pc:grpChg>
        <pc:grpChg chg="add mod">
          <ac:chgData name="TAN Mei Yi [Harrisdale Senior High School]" userId="f9f029c9-d743-4d60-9f2c-e74bdec1ab07" providerId="ADAL" clId="{0EF038EF-0409-4D66-9DD3-7C41C3255176}" dt="2023-03-16T02:08:12.445" v="1155" actId="164"/>
          <ac:grpSpMkLst>
            <pc:docMk/>
            <pc:sldMk cId="4165094341" sldId="301"/>
            <ac:grpSpMk id="61" creationId="{D6C76190-8C0E-B66E-50DB-A80A2B283246}"/>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3" creationId="{F871E530-16F5-F134-EA5B-74615C3DB1D2}"/>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4" creationId="{D4478E51-E4AA-E8CA-B4AC-2502EDEE049D}"/>
          </ac:grpSpMkLst>
        </pc:grpChg>
        <pc:grpChg chg="add mod">
          <ac:chgData name="TAN Mei Yi [Harrisdale Senior High School]" userId="f9f029c9-d743-4d60-9f2c-e74bdec1ab07" providerId="ADAL" clId="{0EF038EF-0409-4D66-9DD3-7C41C3255176}" dt="2023-03-16T02:08:51.061" v="1180" actId="164"/>
          <ac:grpSpMkLst>
            <pc:docMk/>
            <pc:sldMk cId="4165094341" sldId="301"/>
            <ac:grpSpMk id="75" creationId="{ECBDD4A8-9474-DC9C-9DB5-1163602134A8}"/>
          </ac:grpSpMkLst>
        </pc:grpChg>
        <pc:grpChg chg="mod">
          <ac:chgData name="TAN Mei Yi [Harrisdale Senior High School]" userId="f9f029c9-d743-4d60-9f2c-e74bdec1ab07" providerId="ADAL" clId="{0EF038EF-0409-4D66-9DD3-7C41C3255176}" dt="2023-03-16T02:09:14.901" v="1186"/>
          <ac:grpSpMkLst>
            <pc:docMk/>
            <pc:sldMk cId="4165094341" sldId="301"/>
            <ac:grpSpMk id="79" creationId="{4F26A694-1F6C-5DAD-6A35-D63FCF4E50B3}"/>
          </ac:grpSpMkLst>
        </pc:grpChg>
        <pc:grpChg chg="mod">
          <ac:chgData name="TAN Mei Yi [Harrisdale Senior High School]" userId="f9f029c9-d743-4d60-9f2c-e74bdec1ab07" providerId="ADAL" clId="{0EF038EF-0409-4D66-9DD3-7C41C3255176}" dt="2023-03-16T02:09:30.226" v="1195" actId="164"/>
          <ac:grpSpMkLst>
            <pc:docMk/>
            <pc:sldMk cId="4165094341" sldId="301"/>
            <ac:grpSpMk id="87" creationId="{C25B4D04-5DA8-A110-5958-9E9014D696CB}"/>
          </ac:grpSpMkLst>
        </pc:grpChg>
        <pc:grpChg chg="add mod">
          <ac:chgData name="TAN Mei Yi [Harrisdale Senior High School]" userId="f9f029c9-d743-4d60-9f2c-e74bdec1ab07" providerId="ADAL" clId="{0EF038EF-0409-4D66-9DD3-7C41C3255176}" dt="2023-03-16T02:09:30.226" v="1195" actId="164"/>
          <ac:grpSpMkLst>
            <pc:docMk/>
            <pc:sldMk cId="4165094341" sldId="301"/>
            <ac:grpSpMk id="88" creationId="{9CD6087F-9304-E2AE-AA5B-55D401ECEC82}"/>
          </ac:grpSpMkLst>
        </pc:grpChg>
        <pc:inkChg chg="add del mod">
          <ac:chgData name="TAN Mei Yi [Harrisdale Senior High School]" userId="f9f029c9-d743-4d60-9f2c-e74bdec1ab07" providerId="ADAL" clId="{0EF038EF-0409-4D66-9DD3-7C41C3255176}" dt="2023-03-16T02:07:16.644" v="1108"/>
          <ac:inkMkLst>
            <pc:docMk/>
            <pc:sldMk cId="4165094341" sldId="301"/>
            <ac:inkMk id="20" creationId="{A7B20B45-5323-DE1E-BC94-7957CB3F190F}"/>
          </ac:inkMkLst>
        </pc:inkChg>
        <pc:inkChg chg="add del mod">
          <ac:chgData name="TAN Mei Yi [Harrisdale Senior High School]" userId="f9f029c9-d743-4d60-9f2c-e74bdec1ab07" providerId="ADAL" clId="{0EF038EF-0409-4D66-9DD3-7C41C3255176}" dt="2023-03-16T02:07:16.647" v="1110"/>
          <ac:inkMkLst>
            <pc:docMk/>
            <pc:sldMk cId="4165094341" sldId="301"/>
            <ac:inkMk id="21" creationId="{D2463158-E254-0D92-115C-EE52125F282D}"/>
          </ac:inkMkLst>
        </pc:inkChg>
        <pc:inkChg chg="add del mod">
          <ac:chgData name="TAN Mei Yi [Harrisdale Senior High School]" userId="f9f029c9-d743-4d60-9f2c-e74bdec1ab07" providerId="ADAL" clId="{0EF038EF-0409-4D66-9DD3-7C41C3255176}" dt="2023-03-16T02:07:16.645" v="1109"/>
          <ac:inkMkLst>
            <pc:docMk/>
            <pc:sldMk cId="4165094341" sldId="301"/>
            <ac:inkMk id="22" creationId="{050B2BC8-12E7-E2E5-1194-D0A93DA23631}"/>
          </ac:inkMkLst>
        </pc:inkChg>
        <pc:inkChg chg="add del mod">
          <ac:chgData name="TAN Mei Yi [Harrisdale Senior High School]" userId="f9f029c9-d743-4d60-9f2c-e74bdec1ab07" providerId="ADAL" clId="{0EF038EF-0409-4D66-9DD3-7C41C3255176}" dt="2023-03-16T02:07:16.643" v="1107"/>
          <ac:inkMkLst>
            <pc:docMk/>
            <pc:sldMk cId="4165094341" sldId="301"/>
            <ac:inkMk id="23" creationId="{6A0A3309-5449-C6FF-4EBA-54B852A861D9}"/>
          </ac:inkMkLst>
        </pc:inkChg>
        <pc:inkChg chg="add del">
          <ac:chgData name="TAN Mei Yi [Harrisdale Senior High School]" userId="f9f029c9-d743-4d60-9f2c-e74bdec1ab07" providerId="ADAL" clId="{0EF038EF-0409-4D66-9DD3-7C41C3255176}" dt="2023-03-16T02:07:17.232" v="1111"/>
          <ac:inkMkLst>
            <pc:docMk/>
            <pc:sldMk cId="4165094341" sldId="301"/>
            <ac:inkMk id="24" creationId="{E07723BE-6C5C-0E18-0F8E-388D174D324A}"/>
          </ac:inkMkLst>
        </pc:inkChg>
        <pc:inkChg chg="add mod">
          <ac:chgData name="TAN Mei Yi [Harrisdale Senior High School]" userId="f9f029c9-d743-4d60-9f2c-e74bdec1ab07" providerId="ADAL" clId="{0EF038EF-0409-4D66-9DD3-7C41C3255176}" dt="2023-03-16T02:07:21.747" v="1114"/>
          <ac:inkMkLst>
            <pc:docMk/>
            <pc:sldMk cId="4165094341" sldId="301"/>
            <ac:inkMk id="27" creationId="{92992B79-0E57-CE1C-CCC3-826A70EBEB6A}"/>
          </ac:inkMkLst>
        </pc:inkChg>
        <pc:inkChg chg="add mod">
          <ac:chgData name="TAN Mei Yi [Harrisdale Senior High School]" userId="f9f029c9-d743-4d60-9f2c-e74bdec1ab07" providerId="ADAL" clId="{0EF038EF-0409-4D66-9DD3-7C41C3255176}" dt="2023-03-16T02:07:21.747" v="1114"/>
          <ac:inkMkLst>
            <pc:docMk/>
            <pc:sldMk cId="4165094341" sldId="301"/>
            <ac:inkMk id="28" creationId="{C49C52DA-05D0-126A-A56D-CAEBECB1AFDC}"/>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0" creationId="{C01B49B7-308F-2C47-8D0D-1F49219A7D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1" creationId="{FFEA5074-E3BA-A0D7-157D-B7C567C679C2}"/>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2" creationId="{641B1311-2C1F-0A9B-8A38-565C6688EE89}"/>
          </ac:inkMkLst>
        </pc:inkChg>
        <pc:inkChg chg="add del mod">
          <ac:chgData name="TAN Mei Yi [Harrisdale Senior High School]" userId="f9f029c9-d743-4d60-9f2c-e74bdec1ab07" providerId="ADAL" clId="{0EF038EF-0409-4D66-9DD3-7C41C3255176}" dt="2023-03-16T02:07:40.949" v="1138" actId="478"/>
          <ac:inkMkLst>
            <pc:docMk/>
            <pc:sldMk cId="4165094341" sldId="301"/>
            <ac:inkMk id="33" creationId="{AE324B8E-C6C3-1DA1-21A9-75554E8DF5DE}"/>
          </ac:inkMkLst>
        </pc:inkChg>
        <pc:inkChg chg="add del">
          <ac:chgData name="TAN Mei Yi [Harrisdale Senior High School]" userId="f9f029c9-d743-4d60-9f2c-e74bdec1ab07" providerId="ADAL" clId="{0EF038EF-0409-4D66-9DD3-7C41C3255176}" dt="2023-03-16T02:07:42.564" v="1139" actId="478"/>
          <ac:inkMkLst>
            <pc:docMk/>
            <pc:sldMk cId="4165094341" sldId="301"/>
            <ac:inkMk id="34" creationId="{C606B008-5BD0-15CA-2B56-8E9524FA51C7}"/>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5" creationId="{FB1627A4-7646-DA38-BEA1-AE8F00DE21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6" creationId="{83EC7E8F-C360-8A22-ADC7-9328B965284F}"/>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7" creationId="{4B36262F-4B64-FF18-82EF-A28E81EB86A6}"/>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8" creationId="{CBF9E55D-C2D8-016B-8DDE-B811172C1502}"/>
          </ac:inkMkLst>
        </pc:inkChg>
        <pc:inkChg chg="add del mod">
          <ac:chgData name="TAN Mei Yi [Harrisdale Senior High School]" userId="f9f029c9-d743-4d60-9f2c-e74bdec1ab07" providerId="ADAL" clId="{0EF038EF-0409-4D66-9DD3-7C41C3255176}" dt="2023-03-16T02:07:39.253" v="1137"/>
          <ac:inkMkLst>
            <pc:docMk/>
            <pc:sldMk cId="4165094341" sldId="301"/>
            <ac:inkMk id="39" creationId="{599F4B31-E254-DC0F-A9AB-0C26AA2547ED}"/>
          </ac:inkMkLst>
        </pc:inkChg>
        <pc:inkChg chg="add del">
          <ac:chgData name="TAN Mei Yi [Harrisdale Senior High School]" userId="f9f029c9-d743-4d60-9f2c-e74bdec1ab07" providerId="ADAL" clId="{0EF038EF-0409-4D66-9DD3-7C41C3255176}" dt="2023-03-16T02:07:33.197" v="1135" actId="9405"/>
          <ac:inkMkLst>
            <pc:docMk/>
            <pc:sldMk cId="4165094341" sldId="301"/>
            <ac:inkMk id="42" creationId="{CEE5A034-13DE-738B-1E86-223A58EE5D8D}"/>
          </ac:inkMkLst>
        </pc:inkChg>
        <pc:inkChg chg="add del mod">
          <ac:chgData name="TAN Mei Yi [Harrisdale Senior High School]" userId="f9f029c9-d743-4d60-9f2c-e74bdec1ab07" providerId="ADAL" clId="{0EF038EF-0409-4D66-9DD3-7C41C3255176}" dt="2023-03-16T02:07:32.882" v="1134" actId="9405"/>
          <ac:inkMkLst>
            <pc:docMk/>
            <pc:sldMk cId="4165094341" sldId="301"/>
            <ac:inkMk id="43" creationId="{67035022-3934-944F-6067-4329D750C81E}"/>
          </ac:inkMkLst>
        </pc:inkChg>
        <pc:inkChg chg="add del mod">
          <ac:chgData name="TAN Mei Yi [Harrisdale Senior High School]" userId="f9f029c9-d743-4d60-9f2c-e74bdec1ab07" providerId="ADAL" clId="{0EF038EF-0409-4D66-9DD3-7C41C3255176}" dt="2023-03-16T02:07:32.595" v="1133" actId="9405"/>
          <ac:inkMkLst>
            <pc:docMk/>
            <pc:sldMk cId="4165094341" sldId="301"/>
            <ac:inkMk id="44" creationId="{75B13ECF-74B7-B406-B6EC-9DE05ED797DA}"/>
          </ac:inkMkLst>
        </pc:inkChg>
        <pc:inkChg chg="add del mod">
          <ac:chgData name="TAN Mei Yi [Harrisdale Senior High School]" userId="f9f029c9-d743-4d60-9f2c-e74bdec1ab07" providerId="ADAL" clId="{0EF038EF-0409-4D66-9DD3-7C41C3255176}" dt="2023-03-16T02:07:32.217" v="1132"/>
          <ac:inkMkLst>
            <pc:docMk/>
            <pc:sldMk cId="4165094341" sldId="301"/>
            <ac:inkMk id="45" creationId="{2AA7DAF2-15BD-3A77-C3AF-3385387B6BCA}"/>
          </ac:inkMkLst>
        </pc:inkChg>
        <pc:inkChg chg="add">
          <ac:chgData name="TAN Mei Yi [Harrisdale Senior High School]" userId="f9f029c9-d743-4d60-9f2c-e74bdec1ab07" providerId="ADAL" clId="{0EF038EF-0409-4D66-9DD3-7C41C3255176}" dt="2023-03-16T02:07:48.667" v="1141" actId="9405"/>
          <ac:inkMkLst>
            <pc:docMk/>
            <pc:sldMk cId="4165094341" sldId="301"/>
            <ac:inkMk id="47" creationId="{5899FD09-9673-8755-3C6F-DB2CD94B7004}"/>
          </ac:inkMkLst>
        </pc:inkChg>
        <pc:inkChg chg="add mod">
          <ac:chgData name="TAN Mei Yi [Harrisdale Senior High School]" userId="f9f029c9-d743-4d60-9f2c-e74bdec1ab07" providerId="ADAL" clId="{0EF038EF-0409-4D66-9DD3-7C41C3255176}" dt="2023-03-16T02:08:04.029" v="1154"/>
          <ac:inkMkLst>
            <pc:docMk/>
            <pc:sldMk cId="4165094341" sldId="301"/>
            <ac:inkMk id="48" creationId="{3DBF87F5-F466-BC09-AF1E-024AB904815F}"/>
          </ac:inkMkLst>
        </pc:inkChg>
        <pc:inkChg chg="add mod">
          <ac:chgData name="TAN Mei Yi [Harrisdale Senior High School]" userId="f9f029c9-d743-4d60-9f2c-e74bdec1ab07" providerId="ADAL" clId="{0EF038EF-0409-4D66-9DD3-7C41C3255176}" dt="2023-03-16T02:08:04.029" v="1154"/>
          <ac:inkMkLst>
            <pc:docMk/>
            <pc:sldMk cId="4165094341" sldId="301"/>
            <ac:inkMk id="49" creationId="{5C80CDFC-8943-957A-B901-AC1413618BB6}"/>
          </ac:inkMkLst>
        </pc:inkChg>
        <pc:inkChg chg="add mod">
          <ac:chgData name="TAN Mei Yi [Harrisdale Senior High School]" userId="f9f029c9-d743-4d60-9f2c-e74bdec1ab07" providerId="ADAL" clId="{0EF038EF-0409-4D66-9DD3-7C41C3255176}" dt="2023-03-16T02:08:04.029" v="1154"/>
          <ac:inkMkLst>
            <pc:docMk/>
            <pc:sldMk cId="4165094341" sldId="301"/>
            <ac:inkMk id="50" creationId="{3CDE7DEE-7719-E19D-2853-9E71FFD334F6}"/>
          </ac:inkMkLst>
        </pc:inkChg>
        <pc:inkChg chg="add mod">
          <ac:chgData name="TAN Mei Yi [Harrisdale Senior High School]" userId="f9f029c9-d743-4d60-9f2c-e74bdec1ab07" providerId="ADAL" clId="{0EF038EF-0409-4D66-9DD3-7C41C3255176}" dt="2023-03-16T02:08:04.029" v="1154"/>
          <ac:inkMkLst>
            <pc:docMk/>
            <pc:sldMk cId="4165094341" sldId="301"/>
            <ac:inkMk id="51" creationId="{3D04BE08-22AB-34FA-2F59-7FC1E292FA8E}"/>
          </ac:inkMkLst>
        </pc:inkChg>
        <pc:inkChg chg="add mod">
          <ac:chgData name="TAN Mei Yi [Harrisdale Senior High School]" userId="f9f029c9-d743-4d60-9f2c-e74bdec1ab07" providerId="ADAL" clId="{0EF038EF-0409-4D66-9DD3-7C41C3255176}" dt="2023-03-16T02:08:04.029" v="1154"/>
          <ac:inkMkLst>
            <pc:docMk/>
            <pc:sldMk cId="4165094341" sldId="301"/>
            <ac:inkMk id="52" creationId="{353550E2-2780-9742-BF27-58881829B9A8}"/>
          </ac:inkMkLst>
        </pc:inkChg>
        <pc:inkChg chg="add mod">
          <ac:chgData name="TAN Mei Yi [Harrisdale Senior High School]" userId="f9f029c9-d743-4d60-9f2c-e74bdec1ab07" providerId="ADAL" clId="{0EF038EF-0409-4D66-9DD3-7C41C3255176}" dt="2023-03-16T02:08:04.029" v="1154"/>
          <ac:inkMkLst>
            <pc:docMk/>
            <pc:sldMk cId="4165094341" sldId="301"/>
            <ac:inkMk id="53" creationId="{8B7A8A56-AC2E-2E2F-BF17-5A82E1EC3A91}"/>
          </ac:inkMkLst>
        </pc:inkChg>
        <pc:inkChg chg="add mod">
          <ac:chgData name="TAN Mei Yi [Harrisdale Senior High School]" userId="f9f029c9-d743-4d60-9f2c-e74bdec1ab07" providerId="ADAL" clId="{0EF038EF-0409-4D66-9DD3-7C41C3255176}" dt="2023-03-16T02:08:04.029" v="1154"/>
          <ac:inkMkLst>
            <pc:docMk/>
            <pc:sldMk cId="4165094341" sldId="301"/>
            <ac:inkMk id="54" creationId="{2D3B48BC-7D54-BFD2-A907-05EA31E81566}"/>
          </ac:inkMkLst>
        </pc:inkChg>
        <pc:inkChg chg="add mod">
          <ac:chgData name="TAN Mei Yi [Harrisdale Senior High School]" userId="f9f029c9-d743-4d60-9f2c-e74bdec1ab07" providerId="ADAL" clId="{0EF038EF-0409-4D66-9DD3-7C41C3255176}" dt="2023-03-16T02:08:04.029" v="1154"/>
          <ac:inkMkLst>
            <pc:docMk/>
            <pc:sldMk cId="4165094341" sldId="301"/>
            <ac:inkMk id="55" creationId="{D32BBE3B-7CB2-00D3-90AF-E34513931EF9}"/>
          </ac:inkMkLst>
        </pc:inkChg>
        <pc:inkChg chg="add mod">
          <ac:chgData name="TAN Mei Yi [Harrisdale Senior High School]" userId="f9f029c9-d743-4d60-9f2c-e74bdec1ab07" providerId="ADAL" clId="{0EF038EF-0409-4D66-9DD3-7C41C3255176}" dt="2023-03-16T02:08:04.029" v="1154"/>
          <ac:inkMkLst>
            <pc:docMk/>
            <pc:sldMk cId="4165094341" sldId="301"/>
            <ac:inkMk id="56" creationId="{D7F84E59-CBD4-AB2E-1632-8F65E8266150}"/>
          </ac:inkMkLst>
        </pc:inkChg>
        <pc:inkChg chg="add mod">
          <ac:chgData name="TAN Mei Yi [Harrisdale Senior High School]" userId="f9f029c9-d743-4d60-9f2c-e74bdec1ab07" providerId="ADAL" clId="{0EF038EF-0409-4D66-9DD3-7C41C3255176}" dt="2023-03-16T02:08:04.029" v="1154"/>
          <ac:inkMkLst>
            <pc:docMk/>
            <pc:sldMk cId="4165094341" sldId="301"/>
            <ac:inkMk id="57" creationId="{69AE6CDA-8C90-738F-A188-D00E45087F69}"/>
          </ac:inkMkLst>
        </pc:inkChg>
        <pc:inkChg chg="add mod">
          <ac:chgData name="TAN Mei Yi [Harrisdale Senior High School]" userId="f9f029c9-d743-4d60-9f2c-e74bdec1ab07" providerId="ADAL" clId="{0EF038EF-0409-4D66-9DD3-7C41C3255176}" dt="2023-03-16T02:08:12.445" v="1155" actId="164"/>
          <ac:inkMkLst>
            <pc:docMk/>
            <pc:sldMk cId="4165094341" sldId="301"/>
            <ac:inkMk id="58" creationId="{DD3BF64B-2757-C99D-421B-3B6D29FA0E34}"/>
          </ac:inkMkLst>
        </pc:inkChg>
        <pc:inkChg chg="add">
          <ac:chgData name="TAN Mei Yi [Harrisdale Senior High School]" userId="f9f029c9-d743-4d60-9f2c-e74bdec1ab07" providerId="ADAL" clId="{0EF038EF-0409-4D66-9DD3-7C41C3255176}" dt="2023-03-16T02:08:22.572" v="1157" actId="9405"/>
          <ac:inkMkLst>
            <pc:docMk/>
            <pc:sldMk cId="4165094341" sldId="301"/>
            <ac:inkMk id="62" creationId="{C5EC461D-03F6-B69E-F087-022A7976B0FD}"/>
          </ac:inkMkLst>
        </pc:inkChg>
        <pc:inkChg chg="add mod">
          <ac:chgData name="TAN Mei Yi [Harrisdale Senior High School]" userId="f9f029c9-d743-4d60-9f2c-e74bdec1ab07" providerId="ADAL" clId="{0EF038EF-0409-4D66-9DD3-7C41C3255176}" dt="2023-03-16T02:08:51.061" v="1180" actId="164"/>
          <ac:inkMkLst>
            <pc:docMk/>
            <pc:sldMk cId="4165094341" sldId="301"/>
            <ac:inkMk id="63" creationId="{65860E7E-1D05-9B35-AEE6-CF270360BCEE}"/>
          </ac:inkMkLst>
        </pc:inkChg>
        <pc:inkChg chg="add mod">
          <ac:chgData name="TAN Mei Yi [Harrisdale Senior High School]" userId="f9f029c9-d743-4d60-9f2c-e74bdec1ab07" providerId="ADAL" clId="{0EF038EF-0409-4D66-9DD3-7C41C3255176}" dt="2023-03-16T02:08:30.384" v="1168"/>
          <ac:inkMkLst>
            <pc:docMk/>
            <pc:sldMk cId="4165094341" sldId="301"/>
            <ac:inkMk id="64" creationId="{01600B6B-1728-0CEA-2F22-622E0128743F}"/>
          </ac:inkMkLst>
        </pc:inkChg>
        <pc:inkChg chg="add mod">
          <ac:chgData name="TAN Mei Yi [Harrisdale Senior High School]" userId="f9f029c9-d743-4d60-9f2c-e74bdec1ab07" providerId="ADAL" clId="{0EF038EF-0409-4D66-9DD3-7C41C3255176}" dt="2023-03-16T02:08:30.384" v="1168"/>
          <ac:inkMkLst>
            <pc:docMk/>
            <pc:sldMk cId="4165094341" sldId="301"/>
            <ac:inkMk id="65" creationId="{EF803B2E-D352-4CEF-CAA3-0E90F8A02D6E}"/>
          </ac:inkMkLst>
        </pc:inkChg>
        <pc:inkChg chg="add mod">
          <ac:chgData name="TAN Mei Yi [Harrisdale Senior High School]" userId="f9f029c9-d743-4d60-9f2c-e74bdec1ab07" providerId="ADAL" clId="{0EF038EF-0409-4D66-9DD3-7C41C3255176}" dt="2023-03-16T02:08:30.384" v="1168"/>
          <ac:inkMkLst>
            <pc:docMk/>
            <pc:sldMk cId="4165094341" sldId="301"/>
            <ac:inkMk id="66" creationId="{54A851EC-438B-3E97-BC01-D10B47F78D90}"/>
          </ac:inkMkLst>
        </pc:inkChg>
        <pc:inkChg chg="add mod">
          <ac:chgData name="TAN Mei Yi [Harrisdale Senior High School]" userId="f9f029c9-d743-4d60-9f2c-e74bdec1ab07" providerId="ADAL" clId="{0EF038EF-0409-4D66-9DD3-7C41C3255176}" dt="2023-03-16T02:08:30.384" v="1168"/>
          <ac:inkMkLst>
            <pc:docMk/>
            <pc:sldMk cId="4165094341" sldId="301"/>
            <ac:inkMk id="67" creationId="{1398F770-C699-2A1B-18EE-3D33C7DFB56E}"/>
          </ac:inkMkLst>
        </pc:inkChg>
        <pc:inkChg chg="add mod">
          <ac:chgData name="TAN Mei Yi [Harrisdale Senior High School]" userId="f9f029c9-d743-4d60-9f2c-e74bdec1ab07" providerId="ADAL" clId="{0EF038EF-0409-4D66-9DD3-7C41C3255176}" dt="2023-03-16T02:08:30.384" v="1168"/>
          <ac:inkMkLst>
            <pc:docMk/>
            <pc:sldMk cId="4165094341" sldId="301"/>
            <ac:inkMk id="68" creationId="{602D4946-33B7-0CC3-AA70-F24CEF6C248A}"/>
          </ac:inkMkLst>
        </pc:inkChg>
        <pc:inkChg chg="add mod">
          <ac:chgData name="TAN Mei Yi [Harrisdale Senior High School]" userId="f9f029c9-d743-4d60-9f2c-e74bdec1ab07" providerId="ADAL" clId="{0EF038EF-0409-4D66-9DD3-7C41C3255176}" dt="2023-03-16T02:08:30.384" v="1168"/>
          <ac:inkMkLst>
            <pc:docMk/>
            <pc:sldMk cId="4165094341" sldId="301"/>
            <ac:inkMk id="69" creationId="{56F2EB61-F253-0698-F017-2E13FC5ADF9B}"/>
          </ac:inkMkLst>
        </pc:inkChg>
        <pc:inkChg chg="add mod">
          <ac:chgData name="TAN Mei Yi [Harrisdale Senior High School]" userId="f9f029c9-d743-4d60-9f2c-e74bdec1ab07" providerId="ADAL" clId="{0EF038EF-0409-4D66-9DD3-7C41C3255176}" dt="2023-03-16T02:08:30.384" v="1168"/>
          <ac:inkMkLst>
            <pc:docMk/>
            <pc:sldMk cId="4165094341" sldId="301"/>
            <ac:inkMk id="70" creationId="{9B1CA5B7-4F4A-8BEE-3CFD-D1B2A50B21AE}"/>
          </ac:inkMkLst>
        </pc:inkChg>
        <pc:inkChg chg="add mod">
          <ac:chgData name="TAN Mei Yi [Harrisdale Senior High School]" userId="f9f029c9-d743-4d60-9f2c-e74bdec1ab07" providerId="ADAL" clId="{0EF038EF-0409-4D66-9DD3-7C41C3255176}" dt="2023-03-16T02:08:30.384" v="1168"/>
          <ac:inkMkLst>
            <pc:docMk/>
            <pc:sldMk cId="4165094341" sldId="301"/>
            <ac:inkMk id="71" creationId="{B1DE3A9D-A427-F9A9-1761-B58447E02D4B}"/>
          </ac:inkMkLst>
        </pc:inkChg>
        <pc:inkChg chg="add">
          <ac:chgData name="TAN Mei Yi [Harrisdale Senior High School]" userId="f9f029c9-d743-4d60-9f2c-e74bdec1ab07" providerId="ADAL" clId="{0EF038EF-0409-4D66-9DD3-7C41C3255176}" dt="2023-03-16T02:08:29.851" v="1167" actId="9405"/>
          <ac:inkMkLst>
            <pc:docMk/>
            <pc:sldMk cId="4165094341" sldId="301"/>
            <ac:inkMk id="72" creationId="{D6DF7A18-3F6D-2542-76BC-9426081F0CC7}"/>
          </ac:inkMkLst>
        </pc:inkChg>
        <pc:inkChg chg="add mod">
          <ac:chgData name="TAN Mei Yi [Harrisdale Senior High School]" userId="f9f029c9-d743-4d60-9f2c-e74bdec1ab07" providerId="ADAL" clId="{0EF038EF-0409-4D66-9DD3-7C41C3255176}" dt="2023-03-16T02:09:30.226" v="1195" actId="164"/>
          <ac:inkMkLst>
            <pc:docMk/>
            <pc:sldMk cId="4165094341" sldId="301"/>
            <ac:inkMk id="76" creationId="{966FF5B1-6837-CEDE-53FE-1B1BD972CF9F}"/>
          </ac:inkMkLst>
        </pc:inkChg>
        <pc:inkChg chg="add mod">
          <ac:chgData name="TAN Mei Yi [Harrisdale Senior High School]" userId="f9f029c9-d743-4d60-9f2c-e74bdec1ab07" providerId="ADAL" clId="{0EF038EF-0409-4D66-9DD3-7C41C3255176}" dt="2023-03-16T02:09:14.901" v="1186"/>
          <ac:inkMkLst>
            <pc:docMk/>
            <pc:sldMk cId="4165094341" sldId="301"/>
            <ac:inkMk id="77" creationId="{5F8734EC-FCE7-7795-F3BE-2FE8A4EA2B95}"/>
          </ac:inkMkLst>
        </pc:inkChg>
        <pc:inkChg chg="add mod">
          <ac:chgData name="TAN Mei Yi [Harrisdale Senior High School]" userId="f9f029c9-d743-4d60-9f2c-e74bdec1ab07" providerId="ADAL" clId="{0EF038EF-0409-4D66-9DD3-7C41C3255176}" dt="2023-03-16T02:09:14.901" v="1186"/>
          <ac:inkMkLst>
            <pc:docMk/>
            <pc:sldMk cId="4165094341" sldId="301"/>
            <ac:inkMk id="78" creationId="{13AC44D5-A8C1-9933-C5B4-52FA840CD7B8}"/>
          </ac:inkMkLst>
        </pc:inkChg>
        <pc:inkChg chg="add mod">
          <ac:chgData name="TAN Mei Yi [Harrisdale Senior High School]" userId="f9f029c9-d743-4d60-9f2c-e74bdec1ab07" providerId="ADAL" clId="{0EF038EF-0409-4D66-9DD3-7C41C3255176}" dt="2023-03-16T02:09:23.075" v="1194"/>
          <ac:inkMkLst>
            <pc:docMk/>
            <pc:sldMk cId="4165094341" sldId="301"/>
            <ac:inkMk id="80" creationId="{B3CB8B12-9CCE-0733-DF28-5FB5818A64DC}"/>
          </ac:inkMkLst>
        </pc:inkChg>
        <pc:inkChg chg="add mod">
          <ac:chgData name="TAN Mei Yi [Harrisdale Senior High School]" userId="f9f029c9-d743-4d60-9f2c-e74bdec1ab07" providerId="ADAL" clId="{0EF038EF-0409-4D66-9DD3-7C41C3255176}" dt="2023-03-16T02:09:23.075" v="1194"/>
          <ac:inkMkLst>
            <pc:docMk/>
            <pc:sldMk cId="4165094341" sldId="301"/>
            <ac:inkMk id="81" creationId="{1490D3FA-366F-0919-BE48-D213AA3394C1}"/>
          </ac:inkMkLst>
        </pc:inkChg>
        <pc:inkChg chg="add mod">
          <ac:chgData name="TAN Mei Yi [Harrisdale Senior High School]" userId="f9f029c9-d743-4d60-9f2c-e74bdec1ab07" providerId="ADAL" clId="{0EF038EF-0409-4D66-9DD3-7C41C3255176}" dt="2023-03-16T02:09:23.075" v="1194"/>
          <ac:inkMkLst>
            <pc:docMk/>
            <pc:sldMk cId="4165094341" sldId="301"/>
            <ac:inkMk id="82" creationId="{CAA91425-BED1-2477-74AA-AA005B793C9C}"/>
          </ac:inkMkLst>
        </pc:inkChg>
        <pc:inkChg chg="add mod">
          <ac:chgData name="TAN Mei Yi [Harrisdale Senior High School]" userId="f9f029c9-d743-4d60-9f2c-e74bdec1ab07" providerId="ADAL" clId="{0EF038EF-0409-4D66-9DD3-7C41C3255176}" dt="2023-03-16T02:09:23.075" v="1194"/>
          <ac:inkMkLst>
            <pc:docMk/>
            <pc:sldMk cId="4165094341" sldId="301"/>
            <ac:inkMk id="83" creationId="{4286B8E1-8ED3-E451-C38B-7C54983DD251}"/>
          </ac:inkMkLst>
        </pc:inkChg>
        <pc:inkChg chg="add mod">
          <ac:chgData name="TAN Mei Yi [Harrisdale Senior High School]" userId="f9f029c9-d743-4d60-9f2c-e74bdec1ab07" providerId="ADAL" clId="{0EF038EF-0409-4D66-9DD3-7C41C3255176}" dt="2023-03-16T02:09:23.075" v="1194"/>
          <ac:inkMkLst>
            <pc:docMk/>
            <pc:sldMk cId="4165094341" sldId="301"/>
            <ac:inkMk id="84" creationId="{4FAA0A23-003E-DE8D-EE9F-650E81F71453}"/>
          </ac:inkMkLst>
        </pc:inkChg>
        <pc:inkChg chg="add mod">
          <ac:chgData name="TAN Mei Yi [Harrisdale Senior High School]" userId="f9f029c9-d743-4d60-9f2c-e74bdec1ab07" providerId="ADAL" clId="{0EF038EF-0409-4D66-9DD3-7C41C3255176}" dt="2023-03-16T02:09:23.075" v="1194"/>
          <ac:inkMkLst>
            <pc:docMk/>
            <pc:sldMk cId="4165094341" sldId="301"/>
            <ac:inkMk id="85" creationId="{C6B44324-6C51-2B9D-4CC5-7C2105037FD9}"/>
          </ac:inkMkLst>
        </pc:inkChg>
        <pc:inkChg chg="add mod">
          <ac:chgData name="TAN Mei Yi [Harrisdale Senior High School]" userId="f9f029c9-d743-4d60-9f2c-e74bdec1ab07" providerId="ADAL" clId="{0EF038EF-0409-4D66-9DD3-7C41C3255176}" dt="2023-03-16T02:09:23.075" v="1194"/>
          <ac:inkMkLst>
            <pc:docMk/>
            <pc:sldMk cId="4165094341" sldId="301"/>
            <ac:inkMk id="86" creationId="{E2B0F1C2-51A6-80D8-9403-833B95E24D09}"/>
          </ac:inkMkLst>
        </pc:inkChg>
        <pc:inkChg chg="add">
          <ac:chgData name="TAN Mei Yi [Harrisdale Senior High School]" userId="f9f029c9-d743-4d60-9f2c-e74bdec1ab07" providerId="ADAL" clId="{0EF038EF-0409-4D66-9DD3-7C41C3255176}" dt="2023-03-16T02:09:48.543" v="1204" actId="9405"/>
          <ac:inkMkLst>
            <pc:docMk/>
            <pc:sldMk cId="4165094341" sldId="301"/>
            <ac:inkMk id="89" creationId="{716704F4-4298-A1B6-4A98-9B0BE7E97332}"/>
          </ac:inkMkLst>
        </pc:inkChg>
      </pc:sldChg>
      <pc:sldChg chg="addSp delSp modSp add mod delAnim">
        <pc:chgData name="TAN Mei Yi [Harrisdale Senior High School]" userId="f9f029c9-d743-4d60-9f2c-e74bdec1ab07" providerId="ADAL" clId="{0EF038EF-0409-4D66-9DD3-7C41C3255176}" dt="2023-03-16T02:31:25.209" v="1341" actId="20577"/>
        <pc:sldMkLst>
          <pc:docMk/>
          <pc:sldMk cId="3151471876" sldId="302"/>
        </pc:sldMkLst>
        <pc:spChg chg="mod">
          <ac:chgData name="TAN Mei Yi [Harrisdale Senior High School]" userId="f9f029c9-d743-4d60-9f2c-e74bdec1ab07" providerId="ADAL" clId="{0EF038EF-0409-4D66-9DD3-7C41C3255176}" dt="2023-03-16T02:29:19.592" v="1307" actId="20577"/>
          <ac:spMkLst>
            <pc:docMk/>
            <pc:sldMk cId="3151471876" sldId="302"/>
            <ac:spMk id="2" creationId="{68B88AC1-26F2-4C64-E895-7710DE02D098}"/>
          </ac:spMkLst>
        </pc:spChg>
        <pc:spChg chg="del">
          <ac:chgData name="TAN Mei Yi [Harrisdale Senior High School]" userId="f9f029c9-d743-4d60-9f2c-e74bdec1ab07" providerId="ADAL" clId="{0EF038EF-0409-4D66-9DD3-7C41C3255176}" dt="2023-03-16T02:30:33.611" v="1320" actId="478"/>
          <ac:spMkLst>
            <pc:docMk/>
            <pc:sldMk cId="3151471876" sldId="302"/>
            <ac:spMk id="4" creationId="{2E1C2B91-0B76-29F1-2D70-3D55D02E8C91}"/>
          </ac:spMkLst>
        </pc:spChg>
        <pc:spChg chg="del mod">
          <ac:chgData name="TAN Mei Yi [Harrisdale Senior High School]" userId="f9f029c9-d743-4d60-9f2c-e74bdec1ab07" providerId="ADAL" clId="{0EF038EF-0409-4D66-9DD3-7C41C3255176}" dt="2023-03-16T02:29:46.559" v="1310" actId="478"/>
          <ac:spMkLst>
            <pc:docMk/>
            <pc:sldMk cId="3151471876" sldId="302"/>
            <ac:spMk id="5" creationId="{AD048C6E-A3C1-4692-AC2A-1FC32F3958D1}"/>
          </ac:spMkLst>
        </pc:spChg>
        <pc:spChg chg="add del mod">
          <ac:chgData name="TAN Mei Yi [Harrisdale Senior High School]" userId="f9f029c9-d743-4d60-9f2c-e74bdec1ab07" providerId="ADAL" clId="{0EF038EF-0409-4D66-9DD3-7C41C3255176}" dt="2023-03-16T02:30:01.748" v="1312" actId="478"/>
          <ac:spMkLst>
            <pc:docMk/>
            <pc:sldMk cId="3151471876" sldId="302"/>
            <ac:spMk id="6" creationId="{FEB6A381-426E-0EBC-73D7-C132636DC729}"/>
          </ac:spMkLst>
        </pc:spChg>
        <pc:spChg chg="add mod">
          <ac:chgData name="TAN Mei Yi [Harrisdale Senior High School]" userId="f9f029c9-d743-4d60-9f2c-e74bdec1ab07" providerId="ADAL" clId="{0EF038EF-0409-4D66-9DD3-7C41C3255176}" dt="2023-03-16T02:31:25.209" v="1341" actId="20577"/>
          <ac:spMkLst>
            <pc:docMk/>
            <pc:sldMk cId="3151471876" sldId="302"/>
            <ac:spMk id="8" creationId="{88CBA163-0EF1-C98E-DE0C-9BCF5D58E2C5}"/>
          </ac:spMkLst>
        </pc:spChg>
        <pc:spChg chg="del">
          <ac:chgData name="TAN Mei Yi [Harrisdale Senior High School]" userId="f9f029c9-d743-4d60-9f2c-e74bdec1ab07" providerId="ADAL" clId="{0EF038EF-0409-4D66-9DD3-7C41C3255176}" dt="2023-03-16T02:30:33.611" v="1320" actId="478"/>
          <ac:spMkLst>
            <pc:docMk/>
            <pc:sldMk cId="3151471876" sldId="302"/>
            <ac:spMk id="11" creationId="{8100B15A-CA1A-AD6B-6FF9-37B29802BD1E}"/>
          </ac:spMkLst>
        </pc:spChg>
        <pc:spChg chg="del">
          <ac:chgData name="TAN Mei Yi [Harrisdale Senior High School]" userId="f9f029c9-d743-4d60-9f2c-e74bdec1ab07" providerId="ADAL" clId="{0EF038EF-0409-4D66-9DD3-7C41C3255176}" dt="2023-03-16T02:30:33.611" v="1320" actId="478"/>
          <ac:spMkLst>
            <pc:docMk/>
            <pc:sldMk cId="3151471876" sldId="302"/>
            <ac:spMk id="18" creationId="{8C4ABB62-54AC-730F-9533-6C98D8C220A6}"/>
          </ac:spMkLst>
        </pc:spChg>
        <pc:spChg chg="del">
          <ac:chgData name="TAN Mei Yi [Harrisdale Senior High School]" userId="f9f029c9-d743-4d60-9f2c-e74bdec1ab07" providerId="ADAL" clId="{0EF038EF-0409-4D66-9DD3-7C41C3255176}" dt="2023-03-16T02:30:33.611" v="1320" actId="478"/>
          <ac:spMkLst>
            <pc:docMk/>
            <pc:sldMk cId="3151471876" sldId="302"/>
            <ac:spMk id="90" creationId="{307AF652-7BFA-96BC-F144-EE8774CFDFEC}"/>
          </ac:spMkLst>
        </pc:spChg>
        <pc:spChg chg="del">
          <ac:chgData name="TAN Mei Yi [Harrisdale Senior High School]" userId="f9f029c9-d743-4d60-9f2c-e74bdec1ab07" providerId="ADAL" clId="{0EF038EF-0409-4D66-9DD3-7C41C3255176}" dt="2023-03-16T02:30:33.611" v="1320" actId="478"/>
          <ac:spMkLst>
            <pc:docMk/>
            <pc:sldMk cId="3151471876" sldId="302"/>
            <ac:spMk id="91" creationId="{76003E2A-527C-50A5-6A6C-45C8F4BDA797}"/>
          </ac:spMkLst>
        </pc:spChg>
        <pc:grpChg chg="del">
          <ac:chgData name="TAN Mei Yi [Harrisdale Senior High School]" userId="f9f029c9-d743-4d60-9f2c-e74bdec1ab07" providerId="ADAL" clId="{0EF038EF-0409-4D66-9DD3-7C41C3255176}" dt="2023-03-16T02:30:33.611" v="1320" actId="478"/>
          <ac:grpSpMkLst>
            <pc:docMk/>
            <pc:sldMk cId="3151471876" sldId="302"/>
            <ac:grpSpMk id="61" creationId="{D6C76190-8C0E-B66E-50DB-A80A2B283246}"/>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5" creationId="{ECBDD4A8-9474-DC9C-9DB5-1163602134A8}"/>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9" creationId="{4F26A694-1F6C-5DAD-6A35-D63FCF4E50B3}"/>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88" creationId="{9CD6087F-9304-E2AE-AA5B-55D401ECEC82}"/>
          </ac:grpSpMkLst>
        </pc:grpChg>
        <pc:inkChg chg="del">
          <ac:chgData name="TAN Mei Yi [Harrisdale Senior High School]" userId="f9f029c9-d743-4d60-9f2c-e74bdec1ab07" providerId="ADAL" clId="{0EF038EF-0409-4D66-9DD3-7C41C3255176}" dt="2023-03-16T02:30:33.611" v="1320" actId="478"/>
          <ac:inkMkLst>
            <pc:docMk/>
            <pc:sldMk cId="3151471876" sldId="302"/>
            <ac:inkMk id="47" creationId="{5899FD09-9673-8755-3C6F-DB2CD94B7004}"/>
          </ac:inkMkLst>
        </pc:inkChg>
        <pc:inkChg chg="del">
          <ac:chgData name="TAN Mei Yi [Harrisdale Senior High School]" userId="f9f029c9-d743-4d60-9f2c-e74bdec1ab07" providerId="ADAL" clId="{0EF038EF-0409-4D66-9DD3-7C41C3255176}" dt="2023-03-16T02:30:33.611" v="1320" actId="478"/>
          <ac:inkMkLst>
            <pc:docMk/>
            <pc:sldMk cId="3151471876" sldId="302"/>
            <ac:inkMk id="62" creationId="{C5EC461D-03F6-B69E-F087-022A7976B0FD}"/>
          </ac:inkMkLst>
        </pc:inkChg>
        <pc:inkChg chg="del">
          <ac:chgData name="TAN Mei Yi [Harrisdale Senior High School]" userId="f9f029c9-d743-4d60-9f2c-e74bdec1ab07" providerId="ADAL" clId="{0EF038EF-0409-4D66-9DD3-7C41C3255176}" dt="2023-03-16T02:30:33.611" v="1320" actId="478"/>
          <ac:inkMkLst>
            <pc:docMk/>
            <pc:sldMk cId="3151471876" sldId="302"/>
            <ac:inkMk id="72" creationId="{D6DF7A18-3F6D-2542-76BC-9426081F0CC7}"/>
          </ac:inkMkLst>
        </pc:inkChg>
        <pc:inkChg chg="del">
          <ac:chgData name="TAN Mei Yi [Harrisdale Senior High School]" userId="f9f029c9-d743-4d60-9f2c-e74bdec1ab07" providerId="ADAL" clId="{0EF038EF-0409-4D66-9DD3-7C41C3255176}" dt="2023-03-16T02:30:33.611" v="1320" actId="478"/>
          <ac:inkMkLst>
            <pc:docMk/>
            <pc:sldMk cId="3151471876" sldId="302"/>
            <ac:inkMk id="89" creationId="{716704F4-4298-A1B6-4A98-9B0BE7E97332}"/>
          </ac:inkMkLst>
        </pc:inkChg>
      </pc:sldChg>
      <pc:sldChg chg="addSp modSp add mod modAnim">
        <pc:chgData name="TAN Mei Yi [Harrisdale Senior High School]" userId="f9f029c9-d743-4d60-9f2c-e74bdec1ab07" providerId="ADAL" clId="{0EF038EF-0409-4D66-9DD3-7C41C3255176}" dt="2023-03-16T02:35:17.940" v="1384"/>
        <pc:sldMkLst>
          <pc:docMk/>
          <pc:sldMk cId="3779226486" sldId="303"/>
        </pc:sldMkLst>
        <pc:spChg chg="add mod">
          <ac:chgData name="TAN Mei Yi [Harrisdale Senior High School]" userId="f9f029c9-d743-4d60-9f2c-e74bdec1ab07" providerId="ADAL" clId="{0EF038EF-0409-4D66-9DD3-7C41C3255176}" dt="2023-03-16T02:35:01.107" v="1381" actId="20577"/>
          <ac:spMkLst>
            <pc:docMk/>
            <pc:sldMk cId="3779226486" sldId="303"/>
            <ac:spMk id="3" creationId="{1C4B640E-791F-6DF7-1BE3-D186BF7AA804}"/>
          </ac:spMkLst>
        </pc:spChg>
        <pc:spChg chg="add mod">
          <ac:chgData name="TAN Mei Yi [Harrisdale Senior High School]" userId="f9f029c9-d743-4d60-9f2c-e74bdec1ab07" providerId="ADAL" clId="{0EF038EF-0409-4D66-9DD3-7C41C3255176}" dt="2023-03-16T02:33:55.897" v="1368" actId="255"/>
          <ac:spMkLst>
            <pc:docMk/>
            <pc:sldMk cId="3779226486" sldId="303"/>
            <ac:spMk id="4" creationId="{978342E5-C9B0-A622-F29E-127437926A33}"/>
          </ac:spMkLst>
        </pc:spChg>
        <pc:spChg chg="mod">
          <ac:chgData name="TAN Mei Yi [Harrisdale Senior High School]" userId="f9f029c9-d743-4d60-9f2c-e74bdec1ab07" providerId="ADAL" clId="{0EF038EF-0409-4D66-9DD3-7C41C3255176}" dt="2023-03-16T02:31:43.230" v="1349" actId="20577"/>
          <ac:spMkLst>
            <pc:docMk/>
            <pc:sldMk cId="3779226486" sldId="303"/>
            <ac:spMk id="8" creationId="{88CBA163-0EF1-C98E-DE0C-9BCF5D58E2C5}"/>
          </ac:spMkLst>
        </pc:spChg>
      </pc:sldChg>
      <pc:sldChg chg="addSp delSp modSp add mod delAnim modAnim">
        <pc:chgData name="TAN Mei Yi [Harrisdale Senior High School]" userId="f9f029c9-d743-4d60-9f2c-e74bdec1ab07" providerId="ADAL" clId="{0EF038EF-0409-4D66-9DD3-7C41C3255176}" dt="2023-03-16T02:40:25.864" v="1442" actId="1076"/>
        <pc:sldMkLst>
          <pc:docMk/>
          <pc:sldMk cId="4264768289" sldId="304"/>
        </pc:sldMkLst>
        <pc:spChg chg="del">
          <ac:chgData name="TAN Mei Yi [Harrisdale Senior High School]" userId="f9f029c9-d743-4d60-9f2c-e74bdec1ab07" providerId="ADAL" clId="{0EF038EF-0409-4D66-9DD3-7C41C3255176}" dt="2023-03-16T02:38:24.020" v="1390" actId="478"/>
          <ac:spMkLst>
            <pc:docMk/>
            <pc:sldMk cId="4264768289" sldId="304"/>
            <ac:spMk id="3" creationId="{1C4B640E-791F-6DF7-1BE3-D186BF7AA804}"/>
          </ac:spMkLst>
        </pc:spChg>
        <pc:spChg chg="del">
          <ac:chgData name="TAN Mei Yi [Harrisdale Senior High School]" userId="f9f029c9-d743-4d60-9f2c-e74bdec1ab07" providerId="ADAL" clId="{0EF038EF-0409-4D66-9DD3-7C41C3255176}" dt="2023-03-16T02:38:24.020" v="1390" actId="478"/>
          <ac:spMkLst>
            <pc:docMk/>
            <pc:sldMk cId="4264768289" sldId="304"/>
            <ac:spMk id="4" creationId="{978342E5-C9B0-A622-F29E-127437926A33}"/>
          </ac:spMkLst>
        </pc:spChg>
        <pc:spChg chg="add mod">
          <ac:chgData name="TAN Mei Yi [Harrisdale Senior High School]" userId="f9f029c9-d743-4d60-9f2c-e74bdec1ab07" providerId="ADAL" clId="{0EF038EF-0409-4D66-9DD3-7C41C3255176}" dt="2023-03-16T02:40:25.864" v="1442" actId="1076"/>
          <ac:spMkLst>
            <pc:docMk/>
            <pc:sldMk cId="4264768289" sldId="304"/>
            <ac:spMk id="5" creationId="{959425CF-1BE7-B2E8-3DD9-F1EE77482DA9}"/>
          </ac:spMkLst>
        </pc:spChg>
        <pc:spChg chg="mod">
          <ac:chgData name="TAN Mei Yi [Harrisdale Senior High School]" userId="f9f029c9-d743-4d60-9f2c-e74bdec1ab07" providerId="ADAL" clId="{0EF038EF-0409-4D66-9DD3-7C41C3255176}" dt="2023-03-16T02:37:05.943" v="1389"/>
          <ac:spMkLst>
            <pc:docMk/>
            <pc:sldMk cId="4264768289" sldId="304"/>
            <ac:spMk id="8" creationId="{88CBA163-0EF1-C98E-DE0C-9BCF5D58E2C5}"/>
          </ac:spMkLst>
        </pc:spChg>
      </pc:sldChg>
      <pc:sldChg chg="modSp add mod ord">
        <pc:chgData name="TAN Mei Yi [Harrisdale Senior High School]" userId="f9f029c9-d743-4d60-9f2c-e74bdec1ab07" providerId="ADAL" clId="{0EF038EF-0409-4D66-9DD3-7C41C3255176}" dt="2023-03-16T03:38:18.497" v="1489" actId="20577"/>
        <pc:sldMkLst>
          <pc:docMk/>
          <pc:sldMk cId="425146844" sldId="305"/>
        </pc:sldMkLst>
        <pc:spChg chg="mod">
          <ac:chgData name="TAN Mei Yi [Harrisdale Senior High School]" userId="f9f029c9-d743-4d60-9f2c-e74bdec1ab07" providerId="ADAL" clId="{0EF038EF-0409-4D66-9DD3-7C41C3255176}" dt="2023-03-16T03:38:18.497" v="1489" actId="20577"/>
          <ac:spMkLst>
            <pc:docMk/>
            <pc:sldMk cId="425146844" sldId="305"/>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2:11.995" v="1560"/>
        <pc:sldMkLst>
          <pc:docMk/>
          <pc:sldMk cId="465988273" sldId="306"/>
        </pc:sldMkLst>
        <pc:spChg chg="add mod">
          <ac:chgData name="TAN Mei Yi [Harrisdale Senior High School]" userId="f9f029c9-d743-4d60-9f2c-e74bdec1ab07" providerId="ADAL" clId="{0EF038EF-0409-4D66-9DD3-7C41C3255176}" dt="2023-03-16T03:40:38.768" v="1538" actId="16959"/>
          <ac:spMkLst>
            <pc:docMk/>
            <pc:sldMk cId="465988273" sldId="306"/>
            <ac:spMk id="3" creationId="{CF2EBC7E-47BF-0AB0-E091-D9EC3339E6A6}"/>
          </ac:spMkLst>
        </pc:spChg>
        <pc:spChg chg="add mod">
          <ac:chgData name="TAN Mei Yi [Harrisdale Senior High School]" userId="f9f029c9-d743-4d60-9f2c-e74bdec1ab07" providerId="ADAL" clId="{0EF038EF-0409-4D66-9DD3-7C41C3255176}" dt="2023-03-16T03:42:03.630" v="1558" actId="20577"/>
          <ac:spMkLst>
            <pc:docMk/>
            <pc:sldMk cId="465988273" sldId="306"/>
            <ac:spMk id="4" creationId="{531AE8AD-F8E5-3AAF-7B4A-268389367305}"/>
          </ac:spMkLst>
        </pc:spChg>
        <pc:spChg chg="mod">
          <ac:chgData name="TAN Mei Yi [Harrisdale Senior High School]" userId="f9f029c9-d743-4d60-9f2c-e74bdec1ab07" providerId="ADAL" clId="{0EF038EF-0409-4D66-9DD3-7C41C3255176}" dt="2023-03-16T03:38:39.671" v="1498" actId="20577"/>
          <ac:spMkLst>
            <pc:docMk/>
            <pc:sldMk cId="465988273" sldId="306"/>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5:36.924" v="1631"/>
        <pc:sldMkLst>
          <pc:docMk/>
          <pc:sldMk cId="1775565470" sldId="307"/>
        </pc:sldMkLst>
        <pc:spChg chg="add mod">
          <ac:chgData name="TAN Mei Yi [Harrisdale Senior High School]" userId="f9f029c9-d743-4d60-9f2c-e74bdec1ab07" providerId="ADAL" clId="{0EF038EF-0409-4D66-9DD3-7C41C3255176}" dt="2023-03-16T03:45:01.813" v="1625" actId="20577"/>
          <ac:spMkLst>
            <pc:docMk/>
            <pc:sldMk cId="1775565470" sldId="307"/>
            <ac:spMk id="3" creationId="{BB7CDD0F-EF89-CA72-4252-CAFD5558333C}"/>
          </ac:spMkLst>
        </pc:spChg>
        <pc:spChg chg="add mod">
          <ac:chgData name="TAN Mei Yi [Harrisdale Senior High School]" userId="f9f029c9-d743-4d60-9f2c-e74bdec1ab07" providerId="ADAL" clId="{0EF038EF-0409-4D66-9DD3-7C41C3255176}" dt="2023-03-16T03:45:25.037" v="1628" actId="14100"/>
          <ac:spMkLst>
            <pc:docMk/>
            <pc:sldMk cId="1775565470" sldId="307"/>
            <ac:spMk id="4" creationId="{1BEDE9B6-E2B4-8A63-3A70-464A636328D6}"/>
          </ac:spMkLst>
        </pc:spChg>
        <pc:spChg chg="mod">
          <ac:chgData name="TAN Mei Yi [Harrisdale Senior High School]" userId="f9f029c9-d743-4d60-9f2c-e74bdec1ab07" providerId="ADAL" clId="{0EF038EF-0409-4D66-9DD3-7C41C3255176}" dt="2023-03-16T03:42:32.874" v="1569" actId="6549"/>
          <ac:spMkLst>
            <pc:docMk/>
            <pc:sldMk cId="1775565470" sldId="307"/>
            <ac:spMk id="8" creationId="{88CBA163-0EF1-C98E-DE0C-9BCF5D58E2C5}"/>
          </ac:spMkLst>
        </pc:spChg>
      </pc:sldChg>
    </pc:docChg>
  </pc:docChgLst>
  <pc:docChgLst>
    <pc:chgData name="TAN Mei Yi [Harrisdale Senior High School]" userId="f9f029c9-d743-4d60-9f2c-e74bdec1ab07" providerId="ADAL" clId="{EC486DBA-5717-4048-AFE4-2990C473D674}"/>
    <pc:docChg chg="undo custSel addSld delSld modSld sldOrd">
      <pc:chgData name="TAN Mei Yi [Harrisdale Senior High School]" userId="f9f029c9-d743-4d60-9f2c-e74bdec1ab07" providerId="ADAL" clId="{EC486DBA-5717-4048-AFE4-2990C473D674}" dt="2023-03-21T22:59:46.522" v="2405"/>
      <pc:docMkLst>
        <pc:docMk/>
      </pc:docMkLst>
      <pc:sldChg chg="modSp add del mod">
        <pc:chgData name="TAN Mei Yi [Harrisdale Senior High School]" userId="f9f029c9-d743-4d60-9f2c-e74bdec1ab07" providerId="ADAL" clId="{EC486DBA-5717-4048-AFE4-2990C473D674}" dt="2023-03-21T04:33:54.863" v="976" actId="47"/>
        <pc:sldMkLst>
          <pc:docMk/>
          <pc:sldMk cId="857879338" sldId="258"/>
        </pc:sldMkLst>
        <pc:spChg chg="mod">
          <ac:chgData name="TAN Mei Yi [Harrisdale Senior High School]" userId="f9f029c9-d743-4d60-9f2c-e74bdec1ab07" providerId="ADAL" clId="{EC486DBA-5717-4048-AFE4-2990C473D674}" dt="2023-03-21T02:47:13.476" v="217" actId="113"/>
          <ac:spMkLst>
            <pc:docMk/>
            <pc:sldMk cId="857879338" sldId="258"/>
            <ac:spMk id="4" creationId="{5F1EA2FE-0E83-4CD1-8601-1F14B9553255}"/>
          </ac:spMkLst>
        </pc:spChg>
        <pc:spChg chg="mod">
          <ac:chgData name="TAN Mei Yi [Harrisdale Senior High School]" userId="f9f029c9-d743-4d60-9f2c-e74bdec1ab07" providerId="ADAL" clId="{EC486DBA-5717-4048-AFE4-2990C473D674}" dt="2023-03-21T02:52:42.203" v="286" actId="113"/>
          <ac:spMkLst>
            <pc:docMk/>
            <pc:sldMk cId="857879338" sldId="258"/>
            <ac:spMk id="5" creationId="{F1594D03-1B56-45CF-95E0-45E5A38E51E9}"/>
          </ac:spMkLst>
        </pc:spChg>
      </pc:sldChg>
      <pc:sldChg chg="modSp add del mod">
        <pc:chgData name="TAN Mei Yi [Harrisdale Senior High School]" userId="f9f029c9-d743-4d60-9f2c-e74bdec1ab07" providerId="ADAL" clId="{EC486DBA-5717-4048-AFE4-2990C473D674}" dt="2023-03-21T04:33:54.863" v="976" actId="47"/>
        <pc:sldMkLst>
          <pc:docMk/>
          <pc:sldMk cId="1878992383" sldId="259"/>
        </pc:sldMkLst>
        <pc:spChg chg="mod">
          <ac:chgData name="TAN Mei Yi [Harrisdale Senior High School]" userId="f9f029c9-d743-4d60-9f2c-e74bdec1ab07" providerId="ADAL" clId="{EC486DBA-5717-4048-AFE4-2990C473D674}" dt="2023-03-21T02:46:43.911" v="213" actId="208"/>
          <ac:spMkLst>
            <pc:docMk/>
            <pc:sldMk cId="1878992383" sldId="259"/>
            <ac:spMk id="5" creationId="{F6BA34A1-8934-46F8-9DA4-4ADCF44AA800}"/>
          </ac:spMkLst>
        </pc:spChg>
      </pc:sldChg>
      <pc:sldChg chg="modSp add del mod">
        <pc:chgData name="TAN Mei Yi [Harrisdale Senior High School]" userId="f9f029c9-d743-4d60-9f2c-e74bdec1ab07" providerId="ADAL" clId="{EC486DBA-5717-4048-AFE4-2990C473D674}" dt="2023-03-21T04:33:54.863" v="976" actId="47"/>
        <pc:sldMkLst>
          <pc:docMk/>
          <pc:sldMk cId="2769207268" sldId="260"/>
        </pc:sldMkLst>
        <pc:spChg chg="mod">
          <ac:chgData name="TAN Mei Yi [Harrisdale Senior High School]" userId="f9f029c9-d743-4d60-9f2c-e74bdec1ab07" providerId="ADAL" clId="{EC486DBA-5717-4048-AFE4-2990C473D674}" dt="2023-03-21T02:46:49.677" v="215" actId="208"/>
          <ac:spMkLst>
            <pc:docMk/>
            <pc:sldMk cId="2769207268" sldId="260"/>
            <ac:spMk id="5" creationId="{D348877A-2F02-4454-ACF2-75400B6026DA}"/>
          </ac:spMkLst>
        </pc:spChg>
      </pc:sldChg>
      <pc:sldChg chg="addSp delSp modSp add mod modAnim">
        <pc:chgData name="TAN Mei Yi [Harrisdale Senior High School]" userId="f9f029c9-d743-4d60-9f2c-e74bdec1ab07" providerId="ADAL" clId="{EC486DBA-5717-4048-AFE4-2990C473D674}" dt="2023-03-21T04:54:46.925" v="1416" actId="20577"/>
        <pc:sldMkLst>
          <pc:docMk/>
          <pc:sldMk cId="3613507355" sldId="261"/>
        </pc:sldMkLst>
        <pc:spChg chg="add mod">
          <ac:chgData name="TAN Mei Yi [Harrisdale Senior High School]" userId="f9f029c9-d743-4d60-9f2c-e74bdec1ab07" providerId="ADAL" clId="{EC486DBA-5717-4048-AFE4-2990C473D674}" dt="2023-03-21T02:47:55.696" v="224"/>
          <ac:spMkLst>
            <pc:docMk/>
            <pc:sldMk cId="3613507355" sldId="261"/>
            <ac:spMk id="2" creationId="{D3A4EE4E-0A8C-75D9-9B59-F628F5DA6716}"/>
          </ac:spMkLst>
        </pc:spChg>
        <pc:spChg chg="mod">
          <ac:chgData name="TAN Mei Yi [Harrisdale Senior High School]" userId="f9f029c9-d743-4d60-9f2c-e74bdec1ab07" providerId="ADAL" clId="{EC486DBA-5717-4048-AFE4-2990C473D674}" dt="2023-03-21T04:45:31.287" v="1233" actId="14100"/>
          <ac:spMkLst>
            <pc:docMk/>
            <pc:sldMk cId="3613507355" sldId="261"/>
            <ac:spMk id="4" creationId="{24F0FCCC-18BE-4626-A628-761556E71901}"/>
          </ac:spMkLst>
        </pc:spChg>
        <pc:spChg chg="add del">
          <ac:chgData name="TAN Mei Yi [Harrisdale Senior High School]" userId="f9f029c9-d743-4d60-9f2c-e74bdec1ab07" providerId="ADAL" clId="{EC486DBA-5717-4048-AFE4-2990C473D674}" dt="2023-03-21T04:45:38.630" v="1235" actId="22"/>
          <ac:spMkLst>
            <pc:docMk/>
            <pc:sldMk cId="3613507355" sldId="261"/>
            <ac:spMk id="6" creationId="{DED50FE2-7B58-D339-BFC2-0E77B4EE1070}"/>
          </ac:spMkLst>
        </pc:spChg>
        <pc:spChg chg="add mod">
          <ac:chgData name="TAN Mei Yi [Harrisdale Senior High School]" userId="f9f029c9-d743-4d60-9f2c-e74bdec1ab07" providerId="ADAL" clId="{EC486DBA-5717-4048-AFE4-2990C473D674}" dt="2023-03-21T04:53:53.070" v="1363" actId="20577"/>
          <ac:spMkLst>
            <pc:docMk/>
            <pc:sldMk cId="3613507355" sldId="261"/>
            <ac:spMk id="8" creationId="{FB871E63-4066-5E52-C6DD-49E1DE77426E}"/>
          </ac:spMkLst>
        </pc:spChg>
        <pc:spChg chg="add mod">
          <ac:chgData name="TAN Mei Yi [Harrisdale Senior High School]" userId="f9f029c9-d743-4d60-9f2c-e74bdec1ab07" providerId="ADAL" clId="{EC486DBA-5717-4048-AFE4-2990C473D674}" dt="2023-03-21T04:54:46.925" v="1416" actId="20577"/>
          <ac:spMkLst>
            <pc:docMk/>
            <pc:sldMk cId="3613507355" sldId="261"/>
            <ac:spMk id="9" creationId="{11A43D98-42C6-A8A8-B26F-D31184266DBF}"/>
          </ac:spMkLst>
        </pc:spChg>
        <pc:spChg chg="del">
          <ac:chgData name="TAN Mei Yi [Harrisdale Senior High School]" userId="f9f029c9-d743-4d60-9f2c-e74bdec1ab07" providerId="ADAL" clId="{EC486DBA-5717-4048-AFE4-2990C473D674}" dt="2023-03-21T02:47:55.442" v="223" actId="478"/>
          <ac:spMkLst>
            <pc:docMk/>
            <pc:sldMk cId="3613507355" sldId="261"/>
            <ac:spMk id="11" creationId="{AF5C1421-D5F0-4114-ADBF-AB99F070D418}"/>
          </ac:spMkLst>
        </pc:spChg>
        <pc:graphicFrameChg chg="del">
          <ac:chgData name="TAN Mei Yi [Harrisdale Senior High School]" userId="f9f029c9-d743-4d60-9f2c-e74bdec1ab07" providerId="ADAL" clId="{EC486DBA-5717-4048-AFE4-2990C473D674}" dt="2023-03-21T04:45:23.762" v="1229" actId="478"/>
          <ac:graphicFrameMkLst>
            <pc:docMk/>
            <pc:sldMk cId="3613507355" sldId="261"/>
            <ac:graphicFrameMk id="5" creationId="{FD2F9DA5-5934-46CB-9EE3-B03FB0735D9E}"/>
          </ac:graphicFrameMkLst>
        </pc:graphicFrameChg>
        <pc:graphicFrameChg chg="add mod modGraphic">
          <ac:chgData name="TAN Mei Yi [Harrisdale Senior High School]" userId="f9f029c9-d743-4d60-9f2c-e74bdec1ab07" providerId="ADAL" clId="{EC486DBA-5717-4048-AFE4-2990C473D674}" dt="2023-03-21T04:52:24.710" v="1257" actId="1076"/>
          <ac:graphicFrameMkLst>
            <pc:docMk/>
            <pc:sldMk cId="3613507355" sldId="261"/>
            <ac:graphicFrameMk id="7" creationId="{2D51195B-F5CD-693B-8CD1-C5EB3AE5D0F6}"/>
          </ac:graphicFrameMkLst>
        </pc:graphicFrameChg>
      </pc:sldChg>
      <pc:sldChg chg="addSp delSp modSp add mod modAnim">
        <pc:chgData name="TAN Mei Yi [Harrisdale Senior High School]" userId="f9f029c9-d743-4d60-9f2c-e74bdec1ab07" providerId="ADAL" clId="{EC486DBA-5717-4048-AFE4-2990C473D674}" dt="2023-03-21T04:36:09.298" v="987" actId="1076"/>
        <pc:sldMkLst>
          <pc:docMk/>
          <pc:sldMk cId="1712966024" sldId="262"/>
        </pc:sldMkLst>
        <pc:spChg chg="mod">
          <ac:chgData name="TAN Mei Yi [Harrisdale Senior High School]" userId="f9f029c9-d743-4d60-9f2c-e74bdec1ab07" providerId="ADAL" clId="{EC486DBA-5717-4048-AFE4-2990C473D674}" dt="2023-03-21T04:36:09.298" v="987" actId="1076"/>
          <ac:spMkLst>
            <pc:docMk/>
            <pc:sldMk cId="1712966024" sldId="262"/>
            <ac:spMk id="2" creationId="{034B83EF-7145-46A1-A297-F89EDB2EDF63}"/>
          </ac:spMkLst>
        </pc:spChg>
        <pc:spChg chg="add mod">
          <ac:chgData name="TAN Mei Yi [Harrisdale Senior High School]" userId="f9f029c9-d743-4d60-9f2c-e74bdec1ab07" providerId="ADAL" clId="{EC486DBA-5717-4048-AFE4-2990C473D674}" dt="2023-03-21T02:47:17.502" v="220" actId="113"/>
          <ac:spMkLst>
            <pc:docMk/>
            <pc:sldMk cId="1712966024" sldId="262"/>
            <ac:spMk id="3" creationId="{89647CBC-9907-0573-3F2B-90BE75EB7304}"/>
          </ac:spMkLst>
        </pc:spChg>
        <pc:spChg chg="mod">
          <ac:chgData name="TAN Mei Yi [Harrisdale Senior High School]" userId="f9f029c9-d743-4d60-9f2c-e74bdec1ab07" providerId="ADAL" clId="{EC486DBA-5717-4048-AFE4-2990C473D674}" dt="2023-03-21T04:36:01.849" v="986" actId="207"/>
          <ac:spMkLst>
            <pc:docMk/>
            <pc:sldMk cId="1712966024" sldId="262"/>
            <ac:spMk id="4" creationId="{9E76DECC-2E56-4E5C-9633-E08EC6E764FC}"/>
          </ac:spMkLst>
        </pc:spChg>
        <pc:spChg chg="mod">
          <ac:chgData name="TAN Mei Yi [Harrisdale Senior High School]" userId="f9f029c9-d743-4d60-9f2c-e74bdec1ab07" providerId="ADAL" clId="{EC486DBA-5717-4048-AFE4-2990C473D674}" dt="2023-03-21T04:35:16.668" v="979" actId="207"/>
          <ac:spMkLst>
            <pc:docMk/>
            <pc:sldMk cId="1712966024" sldId="262"/>
            <ac:spMk id="6" creationId="{24EB6648-BB1F-4C8F-85C4-4EDD067ACD67}"/>
          </ac:spMkLst>
        </pc:spChg>
        <pc:spChg chg="mod">
          <ac:chgData name="TAN Mei Yi [Harrisdale Senior High School]" userId="f9f029c9-d743-4d60-9f2c-e74bdec1ab07" providerId="ADAL" clId="{EC486DBA-5717-4048-AFE4-2990C473D674}" dt="2023-03-21T04:35:16.668" v="979" actId="207"/>
          <ac:spMkLst>
            <pc:docMk/>
            <pc:sldMk cId="1712966024" sldId="262"/>
            <ac:spMk id="7" creationId="{5BCCB85D-FDCD-4AEA-8399-9BD6993232D7}"/>
          </ac:spMkLst>
        </pc:spChg>
        <pc:spChg chg="mod">
          <ac:chgData name="TAN Mei Yi [Harrisdale Senior High School]" userId="f9f029c9-d743-4d60-9f2c-e74bdec1ab07" providerId="ADAL" clId="{EC486DBA-5717-4048-AFE4-2990C473D674}" dt="2023-03-21T04:35:16.668" v="979" actId="207"/>
          <ac:spMkLst>
            <pc:docMk/>
            <pc:sldMk cId="1712966024" sldId="262"/>
            <ac:spMk id="8" creationId="{104BC84B-B557-4F58-A04B-1E5B31525896}"/>
          </ac:spMkLst>
        </pc:spChg>
        <pc:spChg chg="mod">
          <ac:chgData name="TAN Mei Yi [Harrisdale Senior High School]" userId="f9f029c9-d743-4d60-9f2c-e74bdec1ab07" providerId="ADAL" clId="{EC486DBA-5717-4048-AFE4-2990C473D674}" dt="2023-03-21T04:35:16.668" v="979" actId="207"/>
          <ac:spMkLst>
            <pc:docMk/>
            <pc:sldMk cId="1712966024" sldId="262"/>
            <ac:spMk id="9" creationId="{858F4AEA-3067-4B29-B7A0-C541C384496F}"/>
          </ac:spMkLst>
        </pc:spChg>
        <pc:spChg chg="del">
          <ac:chgData name="TAN Mei Yi [Harrisdale Senior High School]" userId="f9f029c9-d743-4d60-9f2c-e74bdec1ab07" providerId="ADAL" clId="{EC486DBA-5717-4048-AFE4-2990C473D674}" dt="2023-03-21T02:47:16.117" v="218" actId="478"/>
          <ac:spMkLst>
            <pc:docMk/>
            <pc:sldMk cId="1712966024" sldId="262"/>
            <ac:spMk id="10" creationId="{D21EEB9C-A6F4-4C89-8B7C-E8725D20DBEB}"/>
          </ac:spMkLst>
        </pc:spChg>
        <pc:spChg chg="mod">
          <ac:chgData name="TAN Mei Yi [Harrisdale Senior High School]" userId="f9f029c9-d743-4d60-9f2c-e74bdec1ab07" providerId="ADAL" clId="{EC486DBA-5717-4048-AFE4-2990C473D674}" dt="2023-03-21T04:36:09.298" v="987" actId="1076"/>
          <ac:spMkLst>
            <pc:docMk/>
            <pc:sldMk cId="1712966024" sldId="262"/>
            <ac:spMk id="11" creationId="{5EC52A82-FF44-4179-90A6-C58D8758FF32}"/>
          </ac:spMkLst>
        </pc:spChg>
      </pc:sldChg>
      <pc:sldChg chg="addSp delSp modSp add mod modAnim">
        <pc:chgData name="TAN Mei Yi [Harrisdale Senior High School]" userId="f9f029c9-d743-4d60-9f2c-e74bdec1ab07" providerId="ADAL" clId="{EC486DBA-5717-4048-AFE4-2990C473D674}" dt="2023-03-21T02:50:33.261" v="257" actId="207"/>
        <pc:sldMkLst>
          <pc:docMk/>
          <pc:sldMk cId="3354120846" sldId="263"/>
        </pc:sldMkLst>
        <pc:spChg chg="add mod">
          <ac:chgData name="TAN Mei Yi [Harrisdale Senior High School]" userId="f9f029c9-d743-4d60-9f2c-e74bdec1ab07" providerId="ADAL" clId="{EC486DBA-5717-4048-AFE4-2990C473D674}" dt="2023-03-21T02:48:22.402" v="236"/>
          <ac:spMkLst>
            <pc:docMk/>
            <pc:sldMk cId="3354120846" sldId="263"/>
            <ac:spMk id="2" creationId="{DDF12210-7B05-53A8-CF4A-6A4EA2C4F34D}"/>
          </ac:spMkLst>
        </pc:spChg>
        <pc:spChg chg="mod">
          <ac:chgData name="TAN Mei Yi [Harrisdale Senior High School]" userId="f9f029c9-d743-4d60-9f2c-e74bdec1ab07" providerId="ADAL" clId="{EC486DBA-5717-4048-AFE4-2990C473D674}" dt="2023-03-21T02:50:17.218" v="252" actId="207"/>
          <ac:spMkLst>
            <pc:docMk/>
            <pc:sldMk cId="3354120846" sldId="263"/>
            <ac:spMk id="4" creationId="{8ACB896E-A3D1-4615-A427-8BA83DFC8494}"/>
          </ac:spMkLst>
        </pc:spChg>
        <pc:spChg chg="mod">
          <ac:chgData name="TAN Mei Yi [Harrisdale Senior High School]" userId="f9f029c9-d743-4d60-9f2c-e74bdec1ab07" providerId="ADAL" clId="{EC486DBA-5717-4048-AFE4-2990C473D674}" dt="2023-03-21T02:50:33.261" v="257" actId="207"/>
          <ac:spMkLst>
            <pc:docMk/>
            <pc:sldMk cId="3354120846" sldId="263"/>
            <ac:spMk id="6" creationId="{B23A6F3D-A98A-4662-AD55-B35550C0C593}"/>
          </ac:spMkLst>
        </pc:spChg>
        <pc:spChg chg="mod">
          <ac:chgData name="TAN Mei Yi [Harrisdale Senior High School]" userId="f9f029c9-d743-4d60-9f2c-e74bdec1ab07" providerId="ADAL" clId="{EC486DBA-5717-4048-AFE4-2990C473D674}" dt="2023-03-21T02:50:33.261" v="257" actId="207"/>
          <ac:spMkLst>
            <pc:docMk/>
            <pc:sldMk cId="3354120846" sldId="263"/>
            <ac:spMk id="7" creationId="{65077B6F-10A8-462D-9B97-3ED908A90CD2}"/>
          </ac:spMkLst>
        </pc:spChg>
        <pc:spChg chg="mod">
          <ac:chgData name="TAN Mei Yi [Harrisdale Senior High School]" userId="f9f029c9-d743-4d60-9f2c-e74bdec1ab07" providerId="ADAL" clId="{EC486DBA-5717-4048-AFE4-2990C473D674}" dt="2023-03-21T02:50:33.261" v="257" actId="207"/>
          <ac:spMkLst>
            <pc:docMk/>
            <pc:sldMk cId="3354120846" sldId="263"/>
            <ac:spMk id="8" creationId="{F827F755-30E8-414B-9843-28FF7B0A5AD0}"/>
          </ac:spMkLst>
        </pc:spChg>
        <pc:spChg chg="mod">
          <ac:chgData name="TAN Mei Yi [Harrisdale Senior High School]" userId="f9f029c9-d743-4d60-9f2c-e74bdec1ab07" providerId="ADAL" clId="{EC486DBA-5717-4048-AFE4-2990C473D674}" dt="2023-03-21T02:50:33.261" v="257" actId="207"/>
          <ac:spMkLst>
            <pc:docMk/>
            <pc:sldMk cId="3354120846" sldId="263"/>
            <ac:spMk id="9" creationId="{D9CCBFFF-EB89-468B-A5F6-8E755ED94E36}"/>
          </ac:spMkLst>
        </pc:spChg>
        <pc:spChg chg="mod">
          <ac:chgData name="TAN Mei Yi [Harrisdale Senior High School]" userId="f9f029c9-d743-4d60-9f2c-e74bdec1ab07" providerId="ADAL" clId="{EC486DBA-5717-4048-AFE4-2990C473D674}" dt="2023-03-21T02:50:33.261" v="257" actId="207"/>
          <ac:spMkLst>
            <pc:docMk/>
            <pc:sldMk cId="3354120846" sldId="263"/>
            <ac:spMk id="10" creationId="{303F7EC0-B72B-4022-8A68-7FF844B47F5B}"/>
          </ac:spMkLst>
        </pc:spChg>
        <pc:spChg chg="del">
          <ac:chgData name="TAN Mei Yi [Harrisdale Senior High School]" userId="f9f029c9-d743-4d60-9f2c-e74bdec1ab07" providerId="ADAL" clId="{EC486DBA-5717-4048-AFE4-2990C473D674}" dt="2023-03-21T02:48:22.122" v="235" actId="478"/>
          <ac:spMkLst>
            <pc:docMk/>
            <pc:sldMk cId="3354120846" sldId="263"/>
            <ac:spMk id="11" creationId="{16E148F6-8EC3-4934-9DA7-042C85BFA198}"/>
          </ac:spMkLst>
        </pc:spChg>
      </pc:sldChg>
      <pc:sldChg chg="modSp add mod">
        <pc:chgData name="TAN Mei Yi [Harrisdale Senior High School]" userId="f9f029c9-d743-4d60-9f2c-e74bdec1ab07" providerId="ADAL" clId="{EC486DBA-5717-4048-AFE4-2990C473D674}" dt="2023-03-21T04:40:29.208" v="1023" actId="207"/>
        <pc:sldMkLst>
          <pc:docMk/>
          <pc:sldMk cId="3746843768" sldId="265"/>
        </pc:sldMkLst>
        <pc:spChg chg="mod">
          <ac:chgData name="TAN Mei Yi [Harrisdale Senior High School]" userId="f9f029c9-d743-4d60-9f2c-e74bdec1ab07" providerId="ADAL" clId="{EC486DBA-5717-4048-AFE4-2990C473D674}" dt="2023-03-21T02:47:51.569" v="222" actId="208"/>
          <ac:spMkLst>
            <pc:docMk/>
            <pc:sldMk cId="3746843768" sldId="265"/>
            <ac:spMk id="4" creationId="{857D9585-9D3E-4A06-9F81-67B58D5176A9}"/>
          </ac:spMkLst>
        </pc:spChg>
        <pc:spChg chg="mod">
          <ac:chgData name="TAN Mei Yi [Harrisdale Senior High School]" userId="f9f029c9-d743-4d60-9f2c-e74bdec1ab07" providerId="ADAL" clId="{EC486DBA-5717-4048-AFE4-2990C473D674}" dt="2023-03-21T04:40:29.208" v="1023" actId="207"/>
          <ac:spMkLst>
            <pc:docMk/>
            <pc:sldMk cId="3746843768" sldId="265"/>
            <ac:spMk id="6" creationId="{6F658A58-2EE8-413E-B20C-C41D4DD7BCAD}"/>
          </ac:spMkLst>
        </pc:spChg>
        <pc:spChg chg="mod">
          <ac:chgData name="TAN Mei Yi [Harrisdale Senior High School]" userId="f9f029c9-d743-4d60-9f2c-e74bdec1ab07" providerId="ADAL" clId="{EC486DBA-5717-4048-AFE4-2990C473D674}" dt="2023-03-21T04:40:29.208" v="1023" actId="207"/>
          <ac:spMkLst>
            <pc:docMk/>
            <pc:sldMk cId="3746843768" sldId="265"/>
            <ac:spMk id="7" creationId="{816B3E95-E528-4200-9281-DECD03B804AA}"/>
          </ac:spMkLst>
        </pc:spChg>
        <pc:spChg chg="mod">
          <ac:chgData name="TAN Mei Yi [Harrisdale Senior High School]" userId="f9f029c9-d743-4d60-9f2c-e74bdec1ab07" providerId="ADAL" clId="{EC486DBA-5717-4048-AFE4-2990C473D674}" dt="2023-03-21T04:40:29.208" v="1023" actId="207"/>
          <ac:spMkLst>
            <pc:docMk/>
            <pc:sldMk cId="3746843768" sldId="265"/>
            <ac:spMk id="8" creationId="{D695D14D-8EE5-424C-8224-C7AB6C9E1952}"/>
          </ac:spMkLst>
        </pc:spChg>
        <pc:spChg chg="mod">
          <ac:chgData name="TAN Mei Yi [Harrisdale Senior High School]" userId="f9f029c9-d743-4d60-9f2c-e74bdec1ab07" providerId="ADAL" clId="{EC486DBA-5717-4048-AFE4-2990C473D674}" dt="2023-03-21T04:40:29.208" v="1023" actId="207"/>
          <ac:spMkLst>
            <pc:docMk/>
            <pc:sldMk cId="3746843768" sldId="265"/>
            <ac:spMk id="9" creationId="{B5D182F9-D5D9-4FBA-AD4D-F8486031ECED}"/>
          </ac:spMkLst>
        </pc:spChg>
        <pc:spChg chg="mod">
          <ac:chgData name="TAN Mei Yi [Harrisdale Senior High School]" userId="f9f029c9-d743-4d60-9f2c-e74bdec1ab07" providerId="ADAL" clId="{EC486DBA-5717-4048-AFE4-2990C473D674}" dt="2023-03-21T04:39:24.766" v="1017" actId="20577"/>
          <ac:spMkLst>
            <pc:docMk/>
            <pc:sldMk cId="3746843768" sldId="265"/>
            <ac:spMk id="10" creationId="{E4BD47E4-0554-49EB-8EE4-C142AF30F3C9}"/>
          </ac:spMkLst>
        </pc:spChg>
        <pc:spChg chg="mod">
          <ac:chgData name="TAN Mei Yi [Harrisdale Senior High School]" userId="f9f029c9-d743-4d60-9f2c-e74bdec1ab07" providerId="ADAL" clId="{EC486DBA-5717-4048-AFE4-2990C473D674}" dt="2023-03-21T04:40:29.208" v="1023" actId="207"/>
          <ac:spMkLst>
            <pc:docMk/>
            <pc:sldMk cId="3746843768" sldId="265"/>
            <ac:spMk id="12" creationId="{DCEB5DFD-A0CF-41D2-B30D-4962CE49AD7F}"/>
          </ac:spMkLst>
        </pc:spChg>
        <pc:spChg chg="mod">
          <ac:chgData name="TAN Mei Yi [Harrisdale Senior High School]" userId="f9f029c9-d743-4d60-9f2c-e74bdec1ab07" providerId="ADAL" clId="{EC486DBA-5717-4048-AFE4-2990C473D674}" dt="2023-03-21T04:40:29.208" v="1023" actId="207"/>
          <ac:spMkLst>
            <pc:docMk/>
            <pc:sldMk cId="3746843768" sldId="265"/>
            <ac:spMk id="13" creationId="{3B42FDA0-E557-45B7-A741-741B8C74404E}"/>
          </ac:spMkLst>
        </pc:spChg>
        <pc:spChg chg="mod">
          <ac:chgData name="TAN Mei Yi [Harrisdale Senior High School]" userId="f9f029c9-d743-4d60-9f2c-e74bdec1ab07" providerId="ADAL" clId="{EC486DBA-5717-4048-AFE4-2990C473D674}" dt="2023-03-21T04:40:29.208" v="1023" actId="207"/>
          <ac:spMkLst>
            <pc:docMk/>
            <pc:sldMk cId="3746843768" sldId="265"/>
            <ac:spMk id="14" creationId="{B657AB40-1BD6-4E88-A65C-4968D75DC110}"/>
          </ac:spMkLst>
        </pc:spChg>
        <pc:spChg chg="mod">
          <ac:chgData name="TAN Mei Yi [Harrisdale Senior High School]" userId="f9f029c9-d743-4d60-9f2c-e74bdec1ab07" providerId="ADAL" clId="{EC486DBA-5717-4048-AFE4-2990C473D674}" dt="2023-03-21T04:40:29.208" v="1023" actId="207"/>
          <ac:spMkLst>
            <pc:docMk/>
            <pc:sldMk cId="3746843768" sldId="265"/>
            <ac:spMk id="15" creationId="{7E1CD734-185F-4B6E-8506-E9803779502F}"/>
          </ac:spMkLst>
        </pc:spChg>
        <pc:grpChg chg="mod">
          <ac:chgData name="TAN Mei Yi [Harrisdale Senior High School]" userId="f9f029c9-d743-4d60-9f2c-e74bdec1ab07" providerId="ADAL" clId="{EC486DBA-5717-4048-AFE4-2990C473D674}" dt="2023-03-21T04:39:53.521" v="1021" actId="1076"/>
          <ac:grpSpMkLst>
            <pc:docMk/>
            <pc:sldMk cId="3746843768" sldId="265"/>
            <ac:grpSpMk id="57" creationId="{EE5C530B-5E85-4656-A371-BBB36077B596}"/>
          </ac:grpSpMkLst>
        </pc:grpChg>
        <pc:grpChg chg="mod">
          <ac:chgData name="TAN Mei Yi [Harrisdale Senior High School]" userId="f9f029c9-d743-4d60-9f2c-e74bdec1ab07" providerId="ADAL" clId="{EC486DBA-5717-4048-AFE4-2990C473D674}" dt="2023-03-21T04:39:53.521" v="1021" actId="1076"/>
          <ac:grpSpMkLst>
            <pc:docMk/>
            <pc:sldMk cId="3746843768" sldId="265"/>
            <ac:grpSpMk id="58" creationId="{EC95FB4B-E5D4-45EF-A9DD-B00FAEF74688}"/>
          </ac:grpSpMkLst>
        </pc:grpChg>
        <pc:grpChg chg="mod">
          <ac:chgData name="TAN Mei Yi [Harrisdale Senior High School]" userId="f9f029c9-d743-4d60-9f2c-e74bdec1ab07" providerId="ADAL" clId="{EC486DBA-5717-4048-AFE4-2990C473D674}" dt="2023-03-21T04:39:47.884" v="1018" actId="1076"/>
          <ac:grpSpMkLst>
            <pc:docMk/>
            <pc:sldMk cId="3746843768" sldId="265"/>
            <ac:grpSpMk id="59" creationId="{18ABDC92-6615-424D-BACF-2FDA548B83DB}"/>
          </ac:grpSpMkLst>
        </pc:grpChg>
        <pc:inkChg chg="mod">
          <ac:chgData name="TAN Mei Yi [Harrisdale Senior High School]" userId="f9f029c9-d743-4d60-9f2c-e74bdec1ab07" providerId="ADAL" clId="{EC486DBA-5717-4048-AFE4-2990C473D674}" dt="2023-03-21T04:39:47.884" v="1018" actId="1076"/>
          <ac:inkMkLst>
            <pc:docMk/>
            <pc:sldMk cId="3746843768" sldId="265"/>
            <ac:inkMk id="35" creationId="{99D35F93-208D-47D7-A41E-CCE5AD39914C}"/>
          </ac:inkMkLst>
        </pc:inkChg>
      </pc:sldChg>
      <pc:sldChg chg="addSp delSp modSp add mod modAnim">
        <pc:chgData name="TAN Mei Yi [Harrisdale Senior High School]" userId="f9f029c9-d743-4d60-9f2c-e74bdec1ab07" providerId="ADAL" clId="{EC486DBA-5717-4048-AFE4-2990C473D674}" dt="2023-03-21T04:41:12.200" v="1033"/>
        <pc:sldMkLst>
          <pc:docMk/>
          <pc:sldMk cId="1976409363" sldId="266"/>
        </pc:sldMkLst>
        <pc:spChg chg="add mod">
          <ac:chgData name="TAN Mei Yi [Harrisdale Senior High School]" userId="f9f029c9-d743-4d60-9f2c-e74bdec1ab07" providerId="ADAL" clId="{EC486DBA-5717-4048-AFE4-2990C473D674}" dt="2023-03-21T02:48:01.001" v="226"/>
          <ac:spMkLst>
            <pc:docMk/>
            <pc:sldMk cId="1976409363" sldId="266"/>
            <ac:spMk id="2" creationId="{CC027075-24BB-2BB2-3EB8-E0D7C40ED191}"/>
          </ac:spMkLst>
        </pc:spChg>
        <pc:spChg chg="mod">
          <ac:chgData name="TAN Mei Yi [Harrisdale Senior High School]" userId="f9f029c9-d743-4d60-9f2c-e74bdec1ab07" providerId="ADAL" clId="{EC486DBA-5717-4048-AFE4-2990C473D674}" dt="2023-03-21T04:41:01.704" v="1030" actId="207"/>
          <ac:spMkLst>
            <pc:docMk/>
            <pc:sldMk cId="1976409363" sldId="266"/>
            <ac:spMk id="4" creationId="{24F0FCCC-18BE-4626-A628-761556E71901}"/>
          </ac:spMkLst>
        </pc:spChg>
        <pc:spChg chg="mod">
          <ac:chgData name="TAN Mei Yi [Harrisdale Senior High School]" userId="f9f029c9-d743-4d60-9f2c-e74bdec1ab07" providerId="ADAL" clId="{EC486DBA-5717-4048-AFE4-2990C473D674}" dt="2023-03-21T04:40:55.227" v="1029" actId="207"/>
          <ac:spMkLst>
            <pc:docMk/>
            <pc:sldMk cId="1976409363" sldId="266"/>
            <ac:spMk id="6" creationId="{C527E3E7-15C6-4290-8A88-8FEA91EFA01E}"/>
          </ac:spMkLst>
        </pc:spChg>
        <pc:spChg chg="mod">
          <ac:chgData name="TAN Mei Yi [Harrisdale Senior High School]" userId="f9f029c9-d743-4d60-9f2c-e74bdec1ab07" providerId="ADAL" clId="{EC486DBA-5717-4048-AFE4-2990C473D674}" dt="2023-03-21T04:40:55.227" v="1029" actId="207"/>
          <ac:spMkLst>
            <pc:docMk/>
            <pc:sldMk cId="1976409363" sldId="266"/>
            <ac:spMk id="7" creationId="{DB85549C-FDAE-40E5-B5F8-F07CEAB7AA75}"/>
          </ac:spMkLst>
        </pc:spChg>
        <pc:spChg chg="mod">
          <ac:chgData name="TAN Mei Yi [Harrisdale Senior High School]" userId="f9f029c9-d743-4d60-9f2c-e74bdec1ab07" providerId="ADAL" clId="{EC486DBA-5717-4048-AFE4-2990C473D674}" dt="2023-03-21T04:40:55.227" v="1029" actId="207"/>
          <ac:spMkLst>
            <pc:docMk/>
            <pc:sldMk cId="1976409363" sldId="266"/>
            <ac:spMk id="8" creationId="{6CC20FF9-835B-4953-9FEA-13B90A45E76F}"/>
          </ac:spMkLst>
        </pc:spChg>
        <pc:spChg chg="mod">
          <ac:chgData name="TAN Mei Yi [Harrisdale Senior High School]" userId="f9f029c9-d743-4d60-9f2c-e74bdec1ab07" providerId="ADAL" clId="{EC486DBA-5717-4048-AFE4-2990C473D674}" dt="2023-03-21T04:40:55.227" v="1029" actId="207"/>
          <ac:spMkLst>
            <pc:docMk/>
            <pc:sldMk cId="1976409363" sldId="266"/>
            <ac:spMk id="9" creationId="{05BACD37-D8C5-4A2A-A8C9-9BE961A078E0}"/>
          </ac:spMkLst>
        </pc:spChg>
        <pc:spChg chg="mod">
          <ac:chgData name="TAN Mei Yi [Harrisdale Senior High School]" userId="f9f029c9-d743-4d60-9f2c-e74bdec1ab07" providerId="ADAL" clId="{EC486DBA-5717-4048-AFE4-2990C473D674}" dt="2023-03-21T04:40:55.227" v="1029" actId="207"/>
          <ac:spMkLst>
            <pc:docMk/>
            <pc:sldMk cId="1976409363" sldId="266"/>
            <ac:spMk id="10" creationId="{049724AB-61E2-4EF2-9128-CF9B13CA4868}"/>
          </ac:spMkLst>
        </pc:spChg>
        <pc:spChg chg="del">
          <ac:chgData name="TAN Mei Yi [Harrisdale Senior High School]" userId="f9f029c9-d743-4d60-9f2c-e74bdec1ab07" providerId="ADAL" clId="{EC486DBA-5717-4048-AFE4-2990C473D674}" dt="2023-03-21T02:48:00.723" v="225" actId="478"/>
          <ac:spMkLst>
            <pc:docMk/>
            <pc:sldMk cId="1976409363" sldId="266"/>
            <ac:spMk id="11" creationId="{AF5C1421-D5F0-4114-ADBF-AB99F070D418}"/>
          </ac:spMkLst>
        </pc:spChg>
      </pc:sldChg>
      <pc:sldChg chg="addSp delSp modSp add mod">
        <pc:chgData name="TAN Mei Yi [Harrisdale Senior High School]" userId="f9f029c9-d743-4d60-9f2c-e74bdec1ab07" providerId="ADAL" clId="{EC486DBA-5717-4048-AFE4-2990C473D674}" dt="2023-03-21T02:52:24.419" v="284" actId="113"/>
        <pc:sldMkLst>
          <pc:docMk/>
          <pc:sldMk cId="1415708637" sldId="267"/>
        </pc:sldMkLst>
        <pc:spChg chg="mod">
          <ac:chgData name="TAN Mei Yi [Harrisdale Senior High School]" userId="f9f029c9-d743-4d60-9f2c-e74bdec1ab07" providerId="ADAL" clId="{EC486DBA-5717-4048-AFE4-2990C473D674}" dt="2023-03-21T02:52:24.419" v="284" actId="113"/>
          <ac:spMkLst>
            <pc:docMk/>
            <pc:sldMk cId="1415708637" sldId="267"/>
            <ac:spMk id="2" creationId="{17A8023C-83B6-4A79-BCD9-45E6E6A910CB}"/>
          </ac:spMkLst>
        </pc:spChg>
        <pc:spChg chg="add mod">
          <ac:chgData name="TAN Mei Yi [Harrisdale Senior High School]" userId="f9f029c9-d743-4d60-9f2c-e74bdec1ab07" providerId="ADAL" clId="{EC486DBA-5717-4048-AFE4-2990C473D674}" dt="2023-03-21T02:48:04.662" v="228"/>
          <ac:spMkLst>
            <pc:docMk/>
            <pc:sldMk cId="1415708637" sldId="267"/>
            <ac:spMk id="3" creationId="{91C862D0-0172-87C2-CBB0-2FF46D101744}"/>
          </ac:spMkLst>
        </pc:spChg>
        <pc:spChg chg="mod">
          <ac:chgData name="TAN Mei Yi [Harrisdale Senior High School]" userId="f9f029c9-d743-4d60-9f2c-e74bdec1ab07" providerId="ADAL" clId="{EC486DBA-5717-4048-AFE4-2990C473D674}" dt="2023-03-21T02:52:18.462" v="282" actId="207"/>
          <ac:spMkLst>
            <pc:docMk/>
            <pc:sldMk cId="1415708637" sldId="267"/>
            <ac:spMk id="4" creationId="{24F0FCCC-18BE-4626-A628-761556E71901}"/>
          </ac:spMkLst>
        </pc:spChg>
        <pc:spChg chg="mod">
          <ac:chgData name="TAN Mei Yi [Harrisdale Senior High School]" userId="f9f029c9-d743-4d60-9f2c-e74bdec1ab07" providerId="ADAL" clId="{EC486DBA-5717-4048-AFE4-2990C473D674}" dt="2023-03-21T02:52:05.620" v="281" actId="207"/>
          <ac:spMkLst>
            <pc:docMk/>
            <pc:sldMk cId="1415708637" sldId="267"/>
            <ac:spMk id="6" creationId="{C527E3E7-15C6-4290-8A88-8FEA91EFA01E}"/>
          </ac:spMkLst>
        </pc:spChg>
        <pc:spChg chg="mod">
          <ac:chgData name="TAN Mei Yi [Harrisdale Senior High School]" userId="f9f029c9-d743-4d60-9f2c-e74bdec1ab07" providerId="ADAL" clId="{EC486DBA-5717-4048-AFE4-2990C473D674}" dt="2023-03-21T02:52:05.620" v="281" actId="207"/>
          <ac:spMkLst>
            <pc:docMk/>
            <pc:sldMk cId="1415708637" sldId="267"/>
            <ac:spMk id="7" creationId="{DB85549C-FDAE-40E5-B5F8-F07CEAB7AA75}"/>
          </ac:spMkLst>
        </pc:spChg>
        <pc:spChg chg="mod">
          <ac:chgData name="TAN Mei Yi [Harrisdale Senior High School]" userId="f9f029c9-d743-4d60-9f2c-e74bdec1ab07" providerId="ADAL" clId="{EC486DBA-5717-4048-AFE4-2990C473D674}" dt="2023-03-21T02:52:05.620" v="281" actId="207"/>
          <ac:spMkLst>
            <pc:docMk/>
            <pc:sldMk cId="1415708637" sldId="267"/>
            <ac:spMk id="8" creationId="{6CC20FF9-835B-4953-9FEA-13B90A45E76F}"/>
          </ac:spMkLst>
        </pc:spChg>
        <pc:spChg chg="mod">
          <ac:chgData name="TAN Mei Yi [Harrisdale Senior High School]" userId="f9f029c9-d743-4d60-9f2c-e74bdec1ab07" providerId="ADAL" clId="{EC486DBA-5717-4048-AFE4-2990C473D674}" dt="2023-03-21T02:52:05.620" v="281" actId="207"/>
          <ac:spMkLst>
            <pc:docMk/>
            <pc:sldMk cId="1415708637" sldId="267"/>
            <ac:spMk id="9" creationId="{05BACD37-D8C5-4A2A-A8C9-9BE961A078E0}"/>
          </ac:spMkLst>
        </pc:spChg>
        <pc:spChg chg="mod">
          <ac:chgData name="TAN Mei Yi [Harrisdale Senior High School]" userId="f9f029c9-d743-4d60-9f2c-e74bdec1ab07" providerId="ADAL" clId="{EC486DBA-5717-4048-AFE4-2990C473D674}" dt="2023-03-21T02:52:05.620" v="281" actId="207"/>
          <ac:spMkLst>
            <pc:docMk/>
            <pc:sldMk cId="1415708637" sldId="267"/>
            <ac:spMk id="10" creationId="{049724AB-61E2-4EF2-9128-CF9B13CA4868}"/>
          </ac:spMkLst>
        </pc:spChg>
        <pc:spChg chg="del">
          <ac:chgData name="TAN Mei Yi [Harrisdale Senior High School]" userId="f9f029c9-d743-4d60-9f2c-e74bdec1ab07" providerId="ADAL" clId="{EC486DBA-5717-4048-AFE4-2990C473D674}" dt="2023-03-21T02:48:04.446" v="227" actId="478"/>
          <ac:spMkLst>
            <pc:docMk/>
            <pc:sldMk cId="1415708637" sldId="267"/>
            <ac:spMk id="11" creationId="{AF5C1421-D5F0-4114-ADBF-AB99F070D418}"/>
          </ac:spMkLst>
        </pc:spChg>
        <pc:spChg chg="mod">
          <ac:chgData name="TAN Mei Yi [Harrisdale Senior High School]" userId="f9f029c9-d743-4d60-9f2c-e74bdec1ab07" providerId="ADAL" clId="{EC486DBA-5717-4048-AFE4-2990C473D674}" dt="2023-03-21T02:52:24.419" v="284" actId="113"/>
          <ac:spMkLst>
            <pc:docMk/>
            <pc:sldMk cId="1415708637" sldId="267"/>
            <ac:spMk id="12" creationId="{5EAB6DE4-31F0-4A9D-82A9-F9101EE6C589}"/>
          </ac:spMkLst>
        </pc:spChg>
        <pc:spChg chg="mod">
          <ac:chgData name="TAN Mei Yi [Harrisdale Senior High School]" userId="f9f029c9-d743-4d60-9f2c-e74bdec1ab07" providerId="ADAL" clId="{EC486DBA-5717-4048-AFE4-2990C473D674}" dt="2023-03-21T02:52:24.419" v="284" actId="113"/>
          <ac:spMkLst>
            <pc:docMk/>
            <pc:sldMk cId="1415708637" sldId="267"/>
            <ac:spMk id="13" creationId="{D55BEB69-D4B0-469D-ACBA-9A6711528EA7}"/>
          </ac:spMkLst>
        </pc:spChg>
      </pc:sldChg>
      <pc:sldChg chg="addSp delSp modSp add mod modAnim">
        <pc:chgData name="TAN Mei Yi [Harrisdale Senior High School]" userId="f9f029c9-d743-4d60-9f2c-e74bdec1ab07" providerId="ADAL" clId="{EC486DBA-5717-4048-AFE4-2990C473D674}" dt="2023-03-21T02:51:03.155" v="271" actId="20577"/>
        <pc:sldMkLst>
          <pc:docMk/>
          <pc:sldMk cId="3715311180" sldId="268"/>
        </pc:sldMkLst>
        <pc:spChg chg="add mod">
          <ac:chgData name="TAN Mei Yi [Harrisdale Senior High School]" userId="f9f029c9-d743-4d60-9f2c-e74bdec1ab07" providerId="ADAL" clId="{EC486DBA-5717-4048-AFE4-2990C473D674}" dt="2023-03-21T02:51:03.155" v="271" actId="20577"/>
          <ac:spMkLst>
            <pc:docMk/>
            <pc:sldMk cId="3715311180" sldId="268"/>
            <ac:spMk id="2" creationId="{DEE5ED94-0D0F-5D85-D495-802680694B2A}"/>
          </ac:spMkLst>
        </pc:spChg>
        <pc:spChg chg="mod">
          <ac:chgData name="TAN Mei Yi [Harrisdale Senior High School]" userId="f9f029c9-d743-4d60-9f2c-e74bdec1ab07" providerId="ADAL" clId="{EC486DBA-5717-4048-AFE4-2990C473D674}" dt="2023-03-21T02:49:40.367" v="245" actId="207"/>
          <ac:spMkLst>
            <pc:docMk/>
            <pc:sldMk cId="3715311180" sldId="268"/>
            <ac:spMk id="4" creationId="{8ACB896E-A3D1-4615-A427-8BA83DFC8494}"/>
          </ac:spMkLst>
        </pc:spChg>
        <pc:spChg chg="mod">
          <ac:chgData name="TAN Mei Yi [Harrisdale Senior High School]" userId="f9f029c9-d743-4d60-9f2c-e74bdec1ab07" providerId="ADAL" clId="{EC486DBA-5717-4048-AFE4-2990C473D674}" dt="2023-03-21T02:49:30.060" v="243" actId="207"/>
          <ac:spMkLst>
            <pc:docMk/>
            <pc:sldMk cId="3715311180" sldId="268"/>
            <ac:spMk id="6" creationId="{B23A6F3D-A98A-4662-AD55-B35550C0C593}"/>
          </ac:spMkLst>
        </pc:spChg>
        <pc:spChg chg="mod">
          <ac:chgData name="TAN Mei Yi [Harrisdale Senior High School]" userId="f9f029c9-d743-4d60-9f2c-e74bdec1ab07" providerId="ADAL" clId="{EC486DBA-5717-4048-AFE4-2990C473D674}" dt="2023-03-21T02:49:30.060" v="243" actId="207"/>
          <ac:spMkLst>
            <pc:docMk/>
            <pc:sldMk cId="3715311180" sldId="268"/>
            <ac:spMk id="7" creationId="{65077B6F-10A8-462D-9B97-3ED908A90CD2}"/>
          </ac:spMkLst>
        </pc:spChg>
        <pc:spChg chg="mod">
          <ac:chgData name="TAN Mei Yi [Harrisdale Senior High School]" userId="f9f029c9-d743-4d60-9f2c-e74bdec1ab07" providerId="ADAL" clId="{EC486DBA-5717-4048-AFE4-2990C473D674}" dt="2023-03-21T02:49:30.060" v="243" actId="207"/>
          <ac:spMkLst>
            <pc:docMk/>
            <pc:sldMk cId="3715311180" sldId="268"/>
            <ac:spMk id="8" creationId="{F827F755-30E8-414B-9843-28FF7B0A5AD0}"/>
          </ac:spMkLst>
        </pc:spChg>
        <pc:spChg chg="mod">
          <ac:chgData name="TAN Mei Yi [Harrisdale Senior High School]" userId="f9f029c9-d743-4d60-9f2c-e74bdec1ab07" providerId="ADAL" clId="{EC486DBA-5717-4048-AFE4-2990C473D674}" dt="2023-03-21T02:49:30.060" v="243" actId="207"/>
          <ac:spMkLst>
            <pc:docMk/>
            <pc:sldMk cId="3715311180" sldId="268"/>
            <ac:spMk id="9" creationId="{D9CCBFFF-EB89-468B-A5F6-8E755ED94E36}"/>
          </ac:spMkLst>
        </pc:spChg>
        <pc:spChg chg="mod">
          <ac:chgData name="TAN Mei Yi [Harrisdale Senior High School]" userId="f9f029c9-d743-4d60-9f2c-e74bdec1ab07" providerId="ADAL" clId="{EC486DBA-5717-4048-AFE4-2990C473D674}" dt="2023-03-21T02:49:30.060" v="243" actId="207"/>
          <ac:spMkLst>
            <pc:docMk/>
            <pc:sldMk cId="3715311180" sldId="268"/>
            <ac:spMk id="10" creationId="{303F7EC0-B72B-4022-8A68-7FF844B47F5B}"/>
          </ac:spMkLst>
        </pc:spChg>
        <pc:spChg chg="del">
          <ac:chgData name="TAN Mei Yi [Harrisdale Senior High School]" userId="f9f029c9-d743-4d60-9f2c-e74bdec1ab07" providerId="ADAL" clId="{EC486DBA-5717-4048-AFE4-2990C473D674}" dt="2023-03-21T02:48:25.209" v="237" actId="478"/>
          <ac:spMkLst>
            <pc:docMk/>
            <pc:sldMk cId="3715311180" sldId="268"/>
            <ac:spMk id="11" creationId="{16E148F6-8EC3-4934-9DA7-042C85BFA198}"/>
          </ac:spMkLst>
        </pc:spChg>
      </pc:sldChg>
      <pc:sldChg chg="addSp delSp modSp add mod delAnim modAnim">
        <pc:chgData name="TAN Mei Yi [Harrisdale Senior High School]" userId="f9f029c9-d743-4d60-9f2c-e74bdec1ab07" providerId="ADAL" clId="{EC486DBA-5717-4048-AFE4-2990C473D674}" dt="2023-03-21T05:17:47.509" v="1930" actId="1076"/>
        <pc:sldMkLst>
          <pc:docMk/>
          <pc:sldMk cId="4017903647" sldId="269"/>
        </pc:sldMkLst>
        <pc:spChg chg="add mod">
          <ac:chgData name="TAN Mei Yi [Harrisdale Senior High School]" userId="f9f029c9-d743-4d60-9f2c-e74bdec1ab07" providerId="ADAL" clId="{EC486DBA-5717-4048-AFE4-2990C473D674}" dt="2023-03-21T02:48:08.910" v="230"/>
          <ac:spMkLst>
            <pc:docMk/>
            <pc:sldMk cId="4017903647" sldId="269"/>
            <ac:spMk id="2" creationId="{2924C50B-E2A6-BCF0-661E-81C61C46243C}"/>
          </ac:spMkLst>
        </pc:spChg>
        <pc:spChg chg="add mod">
          <ac:chgData name="TAN Mei Yi [Harrisdale Senior High School]" userId="f9f029c9-d743-4d60-9f2c-e74bdec1ab07" providerId="ADAL" clId="{EC486DBA-5717-4048-AFE4-2990C473D674}" dt="2023-03-21T05:17:47.509" v="1930" actId="1076"/>
          <ac:spMkLst>
            <pc:docMk/>
            <pc:sldMk cId="4017903647" sldId="269"/>
            <ac:spMk id="3" creationId="{0B55920C-A4AD-6A9A-B7B0-F08B76523531}"/>
          </ac:spMkLst>
        </pc:spChg>
        <pc:spChg chg="mod">
          <ac:chgData name="TAN Mei Yi [Harrisdale Senior High School]" userId="f9f029c9-d743-4d60-9f2c-e74bdec1ab07" providerId="ADAL" clId="{EC486DBA-5717-4048-AFE4-2990C473D674}" dt="2023-03-21T02:51:43.360" v="276" actId="113"/>
          <ac:spMkLst>
            <pc:docMk/>
            <pc:sldMk cId="4017903647" sldId="269"/>
            <ac:spMk id="4" creationId="{24F0FCCC-18BE-4626-A628-761556E71901}"/>
          </ac:spMkLst>
        </pc:spChg>
        <pc:spChg chg="del">
          <ac:chgData name="TAN Mei Yi [Harrisdale Senior High School]" userId="f9f029c9-d743-4d60-9f2c-e74bdec1ab07" providerId="ADAL" clId="{EC486DBA-5717-4048-AFE4-2990C473D674}" dt="2023-03-21T02:48:08.656" v="229" actId="478"/>
          <ac:spMkLst>
            <pc:docMk/>
            <pc:sldMk cId="4017903647" sldId="269"/>
            <ac:spMk id="11" creationId="{AF5C1421-D5F0-4114-ADBF-AB99F070D418}"/>
          </ac:spMkLst>
        </pc:spChg>
        <pc:grpChg chg="del">
          <ac:chgData name="TAN Mei Yi [Harrisdale Senior High School]" userId="f9f029c9-d743-4d60-9f2c-e74bdec1ab07" providerId="ADAL" clId="{EC486DBA-5717-4048-AFE4-2990C473D674}" dt="2023-03-21T05:17:32.132" v="1927" actId="478"/>
          <ac:grpSpMkLst>
            <pc:docMk/>
            <pc:sldMk cId="4017903647" sldId="269"/>
            <ac:grpSpMk id="33" creationId="{F26B45C0-4E44-42D7-835A-854A41A04CEF}"/>
          </ac:grpSpMkLst>
        </pc:grpChg>
        <pc:grpChg chg="del">
          <ac:chgData name="TAN Mei Yi [Harrisdale Senior High School]" userId="f9f029c9-d743-4d60-9f2c-e74bdec1ab07" providerId="ADAL" clId="{EC486DBA-5717-4048-AFE4-2990C473D674}" dt="2023-03-21T05:17:40.855" v="1928" actId="478"/>
          <ac:grpSpMkLst>
            <pc:docMk/>
            <pc:sldMk cId="4017903647" sldId="269"/>
            <ac:grpSpMk id="47" creationId="{4585DDDD-C3A3-458B-A904-364DEBBD0229}"/>
          </ac:grpSpMkLst>
        </pc:grpChg>
        <pc:grpChg chg="del">
          <ac:chgData name="TAN Mei Yi [Harrisdale Senior High School]" userId="f9f029c9-d743-4d60-9f2c-e74bdec1ab07" providerId="ADAL" clId="{EC486DBA-5717-4048-AFE4-2990C473D674}" dt="2023-03-21T05:17:42.829" v="1929" actId="478"/>
          <ac:grpSpMkLst>
            <pc:docMk/>
            <pc:sldMk cId="4017903647" sldId="269"/>
            <ac:grpSpMk id="48" creationId="{D7D2F604-C4D5-4D78-BCC0-7E9AF36C8DD4}"/>
          </ac:grpSpMkLst>
        </pc:grpChg>
        <pc:grpChg chg="del">
          <ac:chgData name="TAN Mei Yi [Harrisdale Senior High School]" userId="f9f029c9-d743-4d60-9f2c-e74bdec1ab07" providerId="ADAL" clId="{EC486DBA-5717-4048-AFE4-2990C473D674}" dt="2023-03-21T05:17:32.132" v="1927" actId="478"/>
          <ac:grpSpMkLst>
            <pc:docMk/>
            <pc:sldMk cId="4017903647" sldId="269"/>
            <ac:grpSpMk id="49" creationId="{7D0C699F-DC70-4157-936A-585B6AF5D127}"/>
          </ac:grpSpMkLst>
        </pc:grpChg>
        <pc:inkChg chg="del">
          <ac:chgData name="TAN Mei Yi [Harrisdale Senior High School]" userId="f9f029c9-d743-4d60-9f2c-e74bdec1ab07" providerId="ADAL" clId="{EC486DBA-5717-4048-AFE4-2990C473D674}" dt="2023-03-21T05:17:32.132" v="1927" actId="478"/>
          <ac:inkMkLst>
            <pc:docMk/>
            <pc:sldMk cId="4017903647" sldId="269"/>
            <ac:inkMk id="38" creationId="{27FF2E61-9E23-4ED0-BEF5-A6576DB49449}"/>
          </ac:inkMkLst>
        </pc:inkChg>
      </pc:sldChg>
      <pc:sldChg chg="addSp delSp modSp add mod delAnim modAnim">
        <pc:chgData name="TAN Mei Yi [Harrisdale Senior High School]" userId="f9f029c9-d743-4d60-9f2c-e74bdec1ab07" providerId="ADAL" clId="{EC486DBA-5717-4048-AFE4-2990C473D674}" dt="2023-03-21T05:20:39.007" v="2133" actId="1076"/>
        <pc:sldMkLst>
          <pc:docMk/>
          <pc:sldMk cId="2466663786" sldId="270"/>
        </pc:sldMkLst>
        <pc:spChg chg="mod">
          <ac:chgData name="TAN Mei Yi [Harrisdale Senior High School]" userId="f9f029c9-d743-4d60-9f2c-e74bdec1ab07" providerId="ADAL" clId="{EC486DBA-5717-4048-AFE4-2990C473D674}" dt="2023-03-21T05:20:34.637" v="2132" actId="20577"/>
          <ac:spMkLst>
            <pc:docMk/>
            <pc:sldMk cId="2466663786" sldId="270"/>
            <ac:spMk id="4" creationId="{24F0FCCC-18BE-4626-A628-761556E71901}"/>
          </ac:spMkLst>
        </pc:spChg>
        <pc:spChg chg="del">
          <ac:chgData name="TAN Mei Yi [Harrisdale Senior High School]" userId="f9f029c9-d743-4d60-9f2c-e74bdec1ab07" providerId="ADAL" clId="{EC486DBA-5717-4048-AFE4-2990C473D674}" dt="2023-03-21T02:48:13.884" v="231" actId="478"/>
          <ac:spMkLst>
            <pc:docMk/>
            <pc:sldMk cId="2466663786" sldId="270"/>
            <ac:spMk id="11" creationId="{AF5C1421-D5F0-4114-ADBF-AB99F070D418}"/>
          </ac:spMkLst>
        </pc:spChg>
        <pc:spChg chg="add mod">
          <ac:chgData name="TAN Mei Yi [Harrisdale Senior High School]" userId="f9f029c9-d743-4d60-9f2c-e74bdec1ab07" providerId="ADAL" clId="{EC486DBA-5717-4048-AFE4-2990C473D674}" dt="2023-03-21T02:48:14.084" v="232"/>
          <ac:spMkLst>
            <pc:docMk/>
            <pc:sldMk cId="2466663786" sldId="270"/>
            <ac:spMk id="16" creationId="{37831684-5520-5A0C-36CF-BE37FFDD35E0}"/>
          </ac:spMkLst>
        </pc:spChg>
        <pc:spChg chg="add mod">
          <ac:chgData name="TAN Mei Yi [Harrisdale Senior High School]" userId="f9f029c9-d743-4d60-9f2c-e74bdec1ab07" providerId="ADAL" clId="{EC486DBA-5717-4048-AFE4-2990C473D674}" dt="2023-03-21T05:19:02.894" v="1988" actId="1076"/>
          <ac:spMkLst>
            <pc:docMk/>
            <pc:sldMk cId="2466663786" sldId="270"/>
            <ac:spMk id="40" creationId="{9FD1A2C7-8E6B-F35D-8363-48ABB7701E8D}"/>
          </ac:spMkLst>
        </pc:spChg>
        <pc:spChg chg="add mod">
          <ac:chgData name="TAN Mei Yi [Harrisdale Senior High School]" userId="f9f029c9-d743-4d60-9f2c-e74bdec1ab07" providerId="ADAL" clId="{EC486DBA-5717-4048-AFE4-2990C473D674}" dt="2023-03-21T05:19:35.299" v="2029" actId="1076"/>
          <ac:spMkLst>
            <pc:docMk/>
            <pc:sldMk cId="2466663786" sldId="270"/>
            <ac:spMk id="42" creationId="{69226836-D747-F478-9EF1-E8ADFF0C6304}"/>
          </ac:spMkLst>
        </pc:spChg>
        <pc:spChg chg="add mod">
          <ac:chgData name="TAN Mei Yi [Harrisdale Senior High School]" userId="f9f029c9-d743-4d60-9f2c-e74bdec1ab07" providerId="ADAL" clId="{EC486DBA-5717-4048-AFE4-2990C473D674}" dt="2023-03-21T05:20:39.007" v="2133" actId="1076"/>
          <ac:spMkLst>
            <pc:docMk/>
            <pc:sldMk cId="2466663786" sldId="270"/>
            <ac:spMk id="44" creationId="{7B3116B9-17AE-A01B-B876-046B7A5BC286}"/>
          </ac:spMkLst>
        </pc:spChg>
        <pc:grpChg chg="del mod">
          <ac:chgData name="TAN Mei Yi [Harrisdale Senior High School]" userId="f9f029c9-d743-4d60-9f2c-e74bdec1ab07" providerId="ADAL" clId="{EC486DBA-5717-4048-AFE4-2990C473D674}" dt="2023-03-21T05:19:38.462" v="2030" actId="478"/>
          <ac:grpSpMkLst>
            <pc:docMk/>
            <pc:sldMk cId="2466663786" sldId="270"/>
            <ac:grpSpMk id="94" creationId="{F1EAD800-B639-4FE8-A5B1-97E666D1F4A4}"/>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4" creationId="{4BFF266F-837F-46C0-ABD1-C0DD2A4CF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5" creationId="{F25F5F65-F2D6-4587-BBC8-E62AD4AA0309}"/>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2" creationId="{B2879A39-F3A7-4398-927E-E4D5A43AE5E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5" creationId="{E911CF16-47EF-4654-93FE-8E565EEC409C}"/>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5" creationId="{38AFAEF1-2EC7-4616-9E05-3432CB530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6" creationId="{F3959A08-1C74-4904-827A-EF1DE912BF10}"/>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7" creationId="{F1BD8F8D-450B-4831-B4D7-EB7AF0B8D9B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72" creationId="{8EB0D086-1D50-439D-98A5-1AD55A805D2C}"/>
          </ac:grpSpMkLst>
        </pc:grpChg>
      </pc:sldChg>
      <pc:sldChg chg="addSp delSp modSp add mod delAnim">
        <pc:chgData name="TAN Mei Yi [Harrisdale Senior High School]" userId="f9f029c9-d743-4d60-9f2c-e74bdec1ab07" providerId="ADAL" clId="{EC486DBA-5717-4048-AFE4-2990C473D674}" dt="2023-03-21T05:22:14.664" v="2260" actId="1076"/>
        <pc:sldMkLst>
          <pc:docMk/>
          <pc:sldMk cId="2394672079" sldId="271"/>
        </pc:sldMkLst>
        <pc:spChg chg="mod">
          <ac:chgData name="TAN Mei Yi [Harrisdale Senior High School]" userId="f9f029c9-d743-4d60-9f2c-e74bdec1ab07" providerId="ADAL" clId="{EC486DBA-5717-4048-AFE4-2990C473D674}" dt="2023-03-21T05:20:58.463" v="2148"/>
          <ac:spMkLst>
            <pc:docMk/>
            <pc:sldMk cId="2394672079" sldId="271"/>
            <ac:spMk id="4" creationId="{24F0FCCC-18BE-4626-A628-761556E71901}"/>
          </ac:spMkLst>
        </pc:spChg>
        <pc:spChg chg="del">
          <ac:chgData name="TAN Mei Yi [Harrisdale Senior High School]" userId="f9f029c9-d743-4d60-9f2c-e74bdec1ab07" providerId="ADAL" clId="{EC486DBA-5717-4048-AFE4-2990C473D674}" dt="2023-03-21T02:48:17.812" v="233" actId="478"/>
          <ac:spMkLst>
            <pc:docMk/>
            <pc:sldMk cId="2394672079" sldId="271"/>
            <ac:spMk id="11" creationId="{AF5C1421-D5F0-4114-ADBF-AB99F070D418}"/>
          </ac:spMkLst>
        </pc:spChg>
        <pc:spChg chg="add mod">
          <ac:chgData name="TAN Mei Yi [Harrisdale Senior High School]" userId="f9f029c9-d743-4d60-9f2c-e74bdec1ab07" providerId="ADAL" clId="{EC486DBA-5717-4048-AFE4-2990C473D674}" dt="2023-03-21T02:48:18.028" v="234"/>
          <ac:spMkLst>
            <pc:docMk/>
            <pc:sldMk cId="2394672079" sldId="271"/>
            <ac:spMk id="15" creationId="{8546A0BA-3A12-3B4F-45EE-20AF19046B1A}"/>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8" creationId="{48ABF803-3459-C9B7-81E3-9EF179467B1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9" creationId="{A478C56C-2F70-332E-E025-A8007E1CC34C}"/>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0" creationId="{C7A8C393-2383-00BE-DE64-1CAEFE6C4B6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1" creationId="{4A585E42-3C99-5122-BA37-8A7FC6FC3866}"/>
          </ac:spMkLst>
        </pc:spChg>
        <pc:grpChg chg="del">
          <ac:chgData name="TAN Mei Yi [Harrisdale Senior High School]" userId="f9f029c9-d743-4d60-9f2c-e74bdec1ab07" providerId="ADAL" clId="{EC486DBA-5717-4048-AFE4-2990C473D674}" dt="2023-03-21T05:22:09.905" v="2259" actId="478"/>
          <ac:grpSpMkLst>
            <pc:docMk/>
            <pc:sldMk cId="2394672079" sldId="271"/>
            <ac:grpSpMk id="48" creationId="{816CAEFD-2D1F-4843-82C1-C94F251049D6}"/>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49" creationId="{3B5EE3C8-72D9-4483-8040-53E3B0593AB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0" creationId="{E1FC862B-158B-4B6B-94D5-5C3BCCAAA68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1" creationId="{BE0D477C-A299-4783-9B11-9AC3AF11F80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2" creationId="{87897EA5-5AA1-4900-888F-C10767F4436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3" creationId="{320E6763-11E9-4B80-BFFA-7FCF8E66C05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4" creationId="{23B7E548-9C8F-45B9-9DF1-BA9C3B915FD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5" creationId="{767D1FF1-E90B-4E81-B4C4-19257ECC9B7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6" creationId="{64E23160-80CF-4DD3-8A57-92073D75D84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78" creationId="{1209A937-07AE-46F3-B358-120BEBD4A3F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85" creationId="{27768DB5-CA68-4777-BF2C-18815F1C0C8C}"/>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6" creationId="{BDAC1F34-F658-446C-9B75-5936C3B03AC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7" creationId="{D4E55E0F-5D4E-4195-97BE-7B81450D877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8" creationId="{C1F8F080-5319-4CD4-920E-9DA6EADC2F4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9" creationId="{BD888179-C40E-491F-9C99-57098D64006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2" creationId="{C40CCE36-E46A-4D3A-8596-CDF0D5640C2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3" creationId="{0F5F3A65-5BD1-4CF0-AF93-D3269BE62E90}"/>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4" creationId="{347ADDE5-0C85-471D-8264-7F20AB542B5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5" creationId="{BD4B3D65-E64A-4400-8662-DE777598E977}"/>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6" creationId="{0DF91520-F658-4350-8A4D-22A2D8DE396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7" creationId="{CCEEF591-8D5B-4149-8AAC-19715DEFD981}"/>
          </ac:grpSpMkLst>
        </pc:grpChg>
        <pc:graphicFrameChg chg="mod">
          <ac:chgData name="TAN Mei Yi [Harrisdale Senior High School]" userId="f9f029c9-d743-4d60-9f2c-e74bdec1ab07" providerId="ADAL" clId="{EC486DBA-5717-4048-AFE4-2990C473D674}" dt="2023-03-21T02:51:22.313" v="274" actId="1076"/>
          <ac:graphicFrameMkLst>
            <pc:docMk/>
            <pc:sldMk cId="2394672079" sldId="271"/>
            <ac:graphicFrameMk id="5" creationId="{FD2F9DA5-5934-46CB-9EE3-B03FB0735D9E}"/>
          </ac:graphicFrameMkLst>
        </pc:graphicFrameChg>
      </pc:sldChg>
      <pc:sldChg chg="modSp mod">
        <pc:chgData name="TAN Mei Yi [Harrisdale Senior High School]" userId="f9f029c9-d743-4d60-9f2c-e74bdec1ab07" providerId="ADAL" clId="{EC486DBA-5717-4048-AFE4-2990C473D674}" dt="2023-03-21T02:48:33.061" v="241" actId="20577"/>
        <pc:sldMkLst>
          <pc:docMk/>
          <pc:sldMk cId="3000480193" sldId="288"/>
        </pc:sldMkLst>
        <pc:spChg chg="mod">
          <ac:chgData name="TAN Mei Yi [Harrisdale Senior High School]" userId="f9f029c9-d743-4d60-9f2c-e74bdec1ab07" providerId="ADAL" clId="{EC486DBA-5717-4048-AFE4-2990C473D674}" dt="2023-03-21T02:48:33.061" v="241" actId="20577"/>
          <ac:spMkLst>
            <pc:docMk/>
            <pc:sldMk cId="3000480193" sldId="288"/>
            <ac:spMk id="5" creationId="{00000000-0000-0000-0000-000000000000}"/>
          </ac:spMkLst>
        </pc:spChg>
      </pc:sldChg>
      <pc:sldChg chg="modSp mod">
        <pc:chgData name="TAN Mei Yi [Harrisdale Senior High School]" userId="f9f029c9-d743-4d60-9f2c-e74bdec1ab07" providerId="ADAL" clId="{EC486DBA-5717-4048-AFE4-2990C473D674}" dt="2023-03-21T22:59:46.522" v="2405"/>
        <pc:sldMkLst>
          <pc:docMk/>
          <pc:sldMk cId="2226349418" sldId="292"/>
        </pc:sldMkLst>
        <pc:spChg chg="mod">
          <ac:chgData name="TAN Mei Yi [Harrisdale Senior High School]" userId="f9f029c9-d743-4d60-9f2c-e74bdec1ab07" providerId="ADAL" clId="{EC486DBA-5717-4048-AFE4-2990C473D674}" dt="2023-03-21T22:59:46.522" v="2405"/>
          <ac:spMkLst>
            <pc:docMk/>
            <pc:sldMk cId="2226349418" sldId="292"/>
            <ac:spMk id="21" creationId="{8E7845BC-DC72-44E1-BABF-6AFB4DC3022D}"/>
          </ac:spMkLst>
        </pc:spChg>
        <pc:spChg chg="mod">
          <ac:chgData name="TAN Mei Yi [Harrisdale Senior High School]" userId="f9f029c9-d743-4d60-9f2c-e74bdec1ab07" providerId="ADAL" clId="{EC486DBA-5717-4048-AFE4-2990C473D674}" dt="2023-03-21T22:59:24.679" v="2395" actId="20577"/>
          <ac:spMkLst>
            <pc:docMk/>
            <pc:sldMk cId="2226349418" sldId="292"/>
            <ac:spMk id="22" creationId="{046BE2BE-401B-43B6-9F59-E6AE635E14BD}"/>
          </ac:spMkLst>
        </pc:spChg>
      </pc:sldChg>
      <pc:sldChg chg="modSp add mod modAnim">
        <pc:chgData name="TAN Mei Yi [Harrisdale Senior High School]" userId="f9f029c9-d743-4d60-9f2c-e74bdec1ab07" providerId="ADAL" clId="{EC486DBA-5717-4048-AFE4-2990C473D674}" dt="2023-03-21T04:33:46.490" v="975" actId="20577"/>
        <pc:sldMkLst>
          <pc:docMk/>
          <pc:sldMk cId="2811696938" sldId="293"/>
        </pc:sldMkLst>
        <pc:spChg chg="mod">
          <ac:chgData name="TAN Mei Yi [Harrisdale Senior High School]" userId="f9f029c9-d743-4d60-9f2c-e74bdec1ab07" providerId="ADAL" clId="{EC486DBA-5717-4048-AFE4-2990C473D674}" dt="2023-03-21T04:33:46.490" v="975" actId="20577"/>
          <ac:spMkLst>
            <pc:docMk/>
            <pc:sldMk cId="2811696938" sldId="293"/>
            <ac:spMk id="4" creationId="{C33CBBC9-2506-4DEC-A9E1-AB9BC31B565A}"/>
          </ac:spMkLst>
        </pc:spChg>
        <pc:spChg chg="mod">
          <ac:chgData name="TAN Mei Yi [Harrisdale Senior High School]" userId="f9f029c9-d743-4d60-9f2c-e74bdec1ab07" providerId="ADAL" clId="{EC486DBA-5717-4048-AFE4-2990C473D674}" dt="2023-03-21T02:56:27.549" v="299" actId="20577"/>
          <ac:spMkLst>
            <pc:docMk/>
            <pc:sldMk cId="2811696938" sldId="293"/>
            <ac:spMk id="5" creationId="{D348877A-2F02-4454-ACF2-75400B6026DA}"/>
          </ac:spMkLst>
        </pc:spChg>
      </pc:sldChg>
      <pc:sldChg chg="add del">
        <pc:chgData name="TAN Mei Yi [Harrisdale Senior High School]" userId="f9f029c9-d743-4d60-9f2c-e74bdec1ab07" providerId="ADAL" clId="{EC486DBA-5717-4048-AFE4-2990C473D674}" dt="2023-03-21T02:54:53.022" v="288" actId="47"/>
        <pc:sldMkLst>
          <pc:docMk/>
          <pc:sldMk cId="3560171451" sldId="293"/>
        </pc:sldMkLst>
      </pc:sldChg>
      <pc:sldChg chg="add del">
        <pc:chgData name="TAN Mei Yi [Harrisdale Senior High School]" userId="f9f029c9-d743-4d60-9f2c-e74bdec1ab07" providerId="ADAL" clId="{EC486DBA-5717-4048-AFE4-2990C473D674}" dt="2023-03-21T04:32:51.031" v="854"/>
        <pc:sldMkLst>
          <pc:docMk/>
          <pc:sldMk cId="55334486" sldId="294"/>
        </pc:sldMkLst>
      </pc:sldChg>
      <pc:sldChg chg="add">
        <pc:chgData name="TAN Mei Yi [Harrisdale Senior High School]" userId="f9f029c9-d743-4d60-9f2c-e74bdec1ab07" providerId="ADAL" clId="{EC486DBA-5717-4048-AFE4-2990C473D674}" dt="2023-03-21T04:41:17.018" v="1034"/>
        <pc:sldMkLst>
          <pc:docMk/>
          <pc:sldMk cId="3374432252" sldId="294"/>
        </pc:sldMkLst>
      </pc:sldChg>
      <pc:sldChg chg="addSp delSp modSp add mod ord delAnim modAnim">
        <pc:chgData name="TAN Mei Yi [Harrisdale Senior High School]" userId="f9f029c9-d743-4d60-9f2c-e74bdec1ab07" providerId="ADAL" clId="{EC486DBA-5717-4048-AFE4-2990C473D674}" dt="2023-03-21T05:16:50.952" v="1896" actId="20577"/>
        <pc:sldMkLst>
          <pc:docMk/>
          <pc:sldMk cId="2880449736" sldId="295"/>
        </pc:sldMkLst>
        <pc:spChg chg="mod">
          <ac:chgData name="TAN Mei Yi [Harrisdale Senior High School]" userId="f9f029c9-d743-4d60-9f2c-e74bdec1ab07" providerId="ADAL" clId="{EC486DBA-5717-4048-AFE4-2990C473D674}" dt="2023-03-21T05:13:14.847" v="1817" actId="1076"/>
          <ac:spMkLst>
            <pc:docMk/>
            <pc:sldMk cId="2880449736" sldId="295"/>
            <ac:spMk id="2" creationId="{17A8023C-83B6-4A79-BCD9-45E6E6A910CB}"/>
          </ac:spMkLst>
        </pc:spChg>
        <pc:spChg chg="mod">
          <ac:chgData name="TAN Mei Yi [Harrisdale Senior High School]" userId="f9f029c9-d743-4d60-9f2c-e74bdec1ab07" providerId="ADAL" clId="{EC486DBA-5717-4048-AFE4-2990C473D674}" dt="2023-03-21T05:13:08.648" v="1815" actId="255"/>
          <ac:spMkLst>
            <pc:docMk/>
            <pc:sldMk cId="2880449736" sldId="295"/>
            <ac:spMk id="4" creationId="{24F0FCCC-18BE-4626-A628-761556E71901}"/>
          </ac:spMkLst>
        </pc:spChg>
        <pc:spChg chg="del">
          <ac:chgData name="TAN Mei Yi [Harrisdale Senior High School]" userId="f9f029c9-d743-4d60-9f2c-e74bdec1ab07" providerId="ADAL" clId="{EC486DBA-5717-4048-AFE4-2990C473D674}" dt="2023-03-21T05:07:05.769" v="1673" actId="478"/>
          <ac:spMkLst>
            <pc:docMk/>
            <pc:sldMk cId="2880449736" sldId="295"/>
            <ac:spMk id="6" creationId="{C527E3E7-15C6-4290-8A88-8FEA91EFA01E}"/>
          </ac:spMkLst>
        </pc:spChg>
        <pc:spChg chg="del">
          <ac:chgData name="TAN Mei Yi [Harrisdale Senior High School]" userId="f9f029c9-d743-4d60-9f2c-e74bdec1ab07" providerId="ADAL" clId="{EC486DBA-5717-4048-AFE4-2990C473D674}" dt="2023-03-21T05:07:05.769" v="1673" actId="478"/>
          <ac:spMkLst>
            <pc:docMk/>
            <pc:sldMk cId="2880449736" sldId="295"/>
            <ac:spMk id="7" creationId="{DB85549C-FDAE-40E5-B5F8-F07CEAB7AA75}"/>
          </ac:spMkLst>
        </pc:spChg>
        <pc:spChg chg="del">
          <ac:chgData name="TAN Mei Yi [Harrisdale Senior High School]" userId="f9f029c9-d743-4d60-9f2c-e74bdec1ab07" providerId="ADAL" clId="{EC486DBA-5717-4048-AFE4-2990C473D674}" dt="2023-03-21T05:07:05.769" v="1673" actId="478"/>
          <ac:spMkLst>
            <pc:docMk/>
            <pc:sldMk cId="2880449736" sldId="295"/>
            <ac:spMk id="8" creationId="{6CC20FF9-835B-4953-9FEA-13B90A45E76F}"/>
          </ac:spMkLst>
        </pc:spChg>
        <pc:spChg chg="del">
          <ac:chgData name="TAN Mei Yi [Harrisdale Senior High School]" userId="f9f029c9-d743-4d60-9f2c-e74bdec1ab07" providerId="ADAL" clId="{EC486DBA-5717-4048-AFE4-2990C473D674}" dt="2023-03-21T05:07:05.769" v="1673" actId="478"/>
          <ac:spMkLst>
            <pc:docMk/>
            <pc:sldMk cId="2880449736" sldId="295"/>
            <ac:spMk id="9" creationId="{05BACD37-D8C5-4A2A-A8C9-9BE961A078E0}"/>
          </ac:spMkLst>
        </pc:spChg>
        <pc:spChg chg="del">
          <ac:chgData name="TAN Mei Yi [Harrisdale Senior High School]" userId="f9f029c9-d743-4d60-9f2c-e74bdec1ab07" providerId="ADAL" clId="{EC486DBA-5717-4048-AFE4-2990C473D674}" dt="2023-03-21T05:07:05.769" v="1673" actId="478"/>
          <ac:spMkLst>
            <pc:docMk/>
            <pc:sldMk cId="2880449736" sldId="295"/>
            <ac:spMk id="10" creationId="{049724AB-61E2-4EF2-9128-CF9B13CA4868}"/>
          </ac:spMkLst>
        </pc:spChg>
        <pc:spChg chg="add mod">
          <ac:chgData name="TAN Mei Yi [Harrisdale Senior High School]" userId="f9f029c9-d743-4d60-9f2c-e74bdec1ab07" providerId="ADAL" clId="{EC486DBA-5717-4048-AFE4-2990C473D674}" dt="2023-03-21T05:13:14.847" v="1817" actId="1076"/>
          <ac:spMkLst>
            <pc:docMk/>
            <pc:sldMk cId="2880449736" sldId="295"/>
            <ac:spMk id="11" creationId="{698EC20A-05B2-E76E-89D5-9729EE376200}"/>
          </ac:spMkLst>
        </pc:spChg>
        <pc:spChg chg="del">
          <ac:chgData name="TAN Mei Yi [Harrisdale Senior High School]" userId="f9f029c9-d743-4d60-9f2c-e74bdec1ab07" providerId="ADAL" clId="{EC486DBA-5717-4048-AFE4-2990C473D674}" dt="2023-03-21T05:11:19.833" v="1711" actId="478"/>
          <ac:spMkLst>
            <pc:docMk/>
            <pc:sldMk cId="2880449736" sldId="295"/>
            <ac:spMk id="12" creationId="{5EAB6DE4-31F0-4A9D-82A9-F9101EE6C589}"/>
          </ac:spMkLst>
        </pc:spChg>
        <pc:spChg chg="del">
          <ac:chgData name="TAN Mei Yi [Harrisdale Senior High School]" userId="f9f029c9-d743-4d60-9f2c-e74bdec1ab07" providerId="ADAL" clId="{EC486DBA-5717-4048-AFE4-2990C473D674}" dt="2023-03-21T05:11:19.833" v="1711" actId="478"/>
          <ac:spMkLst>
            <pc:docMk/>
            <pc:sldMk cId="2880449736" sldId="295"/>
            <ac:spMk id="13" creationId="{D55BEB69-D4B0-469D-ACBA-9A6711528EA7}"/>
          </ac:spMkLst>
        </pc:spChg>
        <pc:spChg chg="add mod">
          <ac:chgData name="TAN Mei Yi [Harrisdale Senior High School]" userId="f9f029c9-d743-4d60-9f2c-e74bdec1ab07" providerId="ADAL" clId="{EC486DBA-5717-4048-AFE4-2990C473D674}" dt="2023-03-21T05:15:48.316" v="1841"/>
          <ac:spMkLst>
            <pc:docMk/>
            <pc:sldMk cId="2880449736" sldId="295"/>
            <ac:spMk id="14" creationId="{EFAD14F6-A286-A971-86DC-50CBAAD8A434}"/>
          </ac:spMkLst>
        </pc:spChg>
        <pc:spChg chg="add mod">
          <ac:chgData name="TAN Mei Yi [Harrisdale Senior High School]" userId="f9f029c9-d743-4d60-9f2c-e74bdec1ab07" providerId="ADAL" clId="{EC486DBA-5717-4048-AFE4-2990C473D674}" dt="2023-03-21T05:16:18.738" v="1867" actId="20577"/>
          <ac:spMkLst>
            <pc:docMk/>
            <pc:sldMk cId="2880449736" sldId="295"/>
            <ac:spMk id="15" creationId="{36F73F35-4166-419D-744A-B6CCCC875DF6}"/>
          </ac:spMkLst>
        </pc:spChg>
        <pc:spChg chg="add mod">
          <ac:chgData name="TAN Mei Yi [Harrisdale Senior High School]" userId="f9f029c9-d743-4d60-9f2c-e74bdec1ab07" providerId="ADAL" clId="{EC486DBA-5717-4048-AFE4-2990C473D674}" dt="2023-03-21T05:13:35.166" v="1829" actId="1076"/>
          <ac:spMkLst>
            <pc:docMk/>
            <pc:sldMk cId="2880449736" sldId="295"/>
            <ac:spMk id="16" creationId="{5D147445-7994-396F-A418-5ECB318D56D6}"/>
          </ac:spMkLst>
        </pc:spChg>
        <pc:spChg chg="add mod">
          <ac:chgData name="TAN Mei Yi [Harrisdale Senior High School]" userId="f9f029c9-d743-4d60-9f2c-e74bdec1ab07" providerId="ADAL" clId="{EC486DBA-5717-4048-AFE4-2990C473D674}" dt="2023-03-21T05:16:10.382" v="1864" actId="20577"/>
          <ac:spMkLst>
            <pc:docMk/>
            <pc:sldMk cId="2880449736" sldId="295"/>
            <ac:spMk id="17" creationId="{01AB2453-6263-1627-C827-7DD209D0C069}"/>
          </ac:spMkLst>
        </pc:spChg>
        <pc:spChg chg="add mod">
          <ac:chgData name="TAN Mei Yi [Harrisdale Senior High School]" userId="f9f029c9-d743-4d60-9f2c-e74bdec1ab07" providerId="ADAL" clId="{EC486DBA-5717-4048-AFE4-2990C473D674}" dt="2023-03-21T05:16:40.578" v="1890" actId="20577"/>
          <ac:spMkLst>
            <pc:docMk/>
            <pc:sldMk cId="2880449736" sldId="295"/>
            <ac:spMk id="18" creationId="{C3EFC746-6A16-7BB8-32E8-983B43597596}"/>
          </ac:spMkLst>
        </pc:spChg>
        <pc:spChg chg="add mod">
          <ac:chgData name="TAN Mei Yi [Harrisdale Senior High School]" userId="f9f029c9-d743-4d60-9f2c-e74bdec1ab07" providerId="ADAL" clId="{EC486DBA-5717-4048-AFE4-2990C473D674}" dt="2023-03-21T05:16:50.952" v="1896" actId="20577"/>
          <ac:spMkLst>
            <pc:docMk/>
            <pc:sldMk cId="2880449736" sldId="295"/>
            <ac:spMk id="19" creationId="{8B0D94C0-3185-5A4C-9690-438F1E44682F}"/>
          </ac:spMkLst>
        </pc:spChg>
        <pc:graphicFrameChg chg="mod modGraphic">
          <ac:chgData name="TAN Mei Yi [Harrisdale Senior High School]" userId="f9f029c9-d743-4d60-9f2c-e74bdec1ab07" providerId="ADAL" clId="{EC486DBA-5717-4048-AFE4-2990C473D674}" dt="2023-03-21T05:07:11.212" v="1674" actId="1076"/>
          <ac:graphicFrameMkLst>
            <pc:docMk/>
            <pc:sldMk cId="2880449736" sldId="295"/>
            <ac:graphicFrameMk id="5" creationId="{FD2F9DA5-5934-46CB-9EE3-B03FB0735D9E}"/>
          </ac:graphicFrameMkLst>
        </pc:graphicFrameChg>
      </pc:sldChg>
      <pc:sldChg chg="del">
        <pc:chgData name="TAN Mei Yi [Harrisdale Senior High School]" userId="f9f029c9-d743-4d60-9f2c-e74bdec1ab07" providerId="ADAL" clId="{EC486DBA-5717-4048-AFE4-2990C473D674}" dt="2023-03-21T02:48:30.659" v="239" actId="47"/>
        <pc:sldMkLst>
          <pc:docMk/>
          <pc:sldMk cId="3063221053" sldId="554"/>
        </pc:sldMkLst>
      </pc:sldChg>
      <pc:sldChg chg="del">
        <pc:chgData name="TAN Mei Yi [Harrisdale Senior High School]" userId="f9f029c9-d743-4d60-9f2c-e74bdec1ab07" providerId="ADAL" clId="{EC486DBA-5717-4048-AFE4-2990C473D674}" dt="2023-03-21T02:48:30.659" v="239" actId="47"/>
        <pc:sldMkLst>
          <pc:docMk/>
          <pc:sldMk cId="1972687279" sldId="559"/>
        </pc:sldMkLst>
      </pc:sldChg>
      <pc:sldChg chg="del">
        <pc:chgData name="TAN Mei Yi [Harrisdale Senior High School]" userId="f9f029c9-d743-4d60-9f2c-e74bdec1ab07" providerId="ADAL" clId="{EC486DBA-5717-4048-AFE4-2990C473D674}" dt="2023-03-21T02:48:30.659" v="239" actId="47"/>
        <pc:sldMkLst>
          <pc:docMk/>
          <pc:sldMk cId="1304391280" sldId="561"/>
        </pc:sldMkLst>
      </pc:sldChg>
      <pc:sldChg chg="del">
        <pc:chgData name="TAN Mei Yi [Harrisdale Senior High School]" userId="f9f029c9-d743-4d60-9f2c-e74bdec1ab07" providerId="ADAL" clId="{EC486DBA-5717-4048-AFE4-2990C473D674}" dt="2023-03-21T02:48:30.659" v="239" actId="47"/>
        <pc:sldMkLst>
          <pc:docMk/>
          <pc:sldMk cId="1968239671" sldId="563"/>
        </pc:sldMkLst>
      </pc:sldChg>
      <pc:sldChg chg="del">
        <pc:chgData name="TAN Mei Yi [Harrisdale Senior High School]" userId="f9f029c9-d743-4d60-9f2c-e74bdec1ab07" providerId="ADAL" clId="{EC486DBA-5717-4048-AFE4-2990C473D674}" dt="2023-03-21T02:48:30.659" v="239" actId="47"/>
        <pc:sldMkLst>
          <pc:docMk/>
          <pc:sldMk cId="2360433333" sldId="567"/>
        </pc:sldMkLst>
      </pc:sldChg>
      <pc:sldChg chg="del">
        <pc:chgData name="TAN Mei Yi [Harrisdale Senior High School]" userId="f9f029c9-d743-4d60-9f2c-e74bdec1ab07" providerId="ADAL" clId="{EC486DBA-5717-4048-AFE4-2990C473D674}" dt="2023-03-21T02:48:30.659" v="239" actId="47"/>
        <pc:sldMkLst>
          <pc:docMk/>
          <pc:sldMk cId="1818209407" sldId="570"/>
        </pc:sldMkLst>
      </pc:sldChg>
      <pc:sldChg chg="del">
        <pc:chgData name="TAN Mei Yi [Harrisdale Senior High School]" userId="f9f029c9-d743-4d60-9f2c-e74bdec1ab07" providerId="ADAL" clId="{EC486DBA-5717-4048-AFE4-2990C473D674}" dt="2023-03-21T02:48:30.659" v="239" actId="47"/>
        <pc:sldMkLst>
          <pc:docMk/>
          <pc:sldMk cId="568257813" sldId="571"/>
        </pc:sldMkLst>
      </pc:sldChg>
      <pc:sldChg chg="del">
        <pc:chgData name="TAN Mei Yi [Harrisdale Senior High School]" userId="f9f029c9-d743-4d60-9f2c-e74bdec1ab07" providerId="ADAL" clId="{EC486DBA-5717-4048-AFE4-2990C473D674}" dt="2023-03-21T02:48:30.659" v="239" actId="47"/>
        <pc:sldMkLst>
          <pc:docMk/>
          <pc:sldMk cId="1605820390" sldId="572"/>
        </pc:sldMkLst>
      </pc:sldChg>
      <pc:sldChg chg="del">
        <pc:chgData name="TAN Mei Yi [Harrisdale Senior High School]" userId="f9f029c9-d743-4d60-9f2c-e74bdec1ab07" providerId="ADAL" clId="{EC486DBA-5717-4048-AFE4-2990C473D674}" dt="2023-03-21T02:48:30.659" v="239" actId="47"/>
        <pc:sldMkLst>
          <pc:docMk/>
          <pc:sldMk cId="2996753654" sldId="573"/>
        </pc:sldMkLst>
      </pc:sldChg>
      <pc:sldChg chg="del">
        <pc:chgData name="TAN Mei Yi [Harrisdale Senior High School]" userId="f9f029c9-d743-4d60-9f2c-e74bdec1ab07" providerId="ADAL" clId="{EC486DBA-5717-4048-AFE4-2990C473D674}" dt="2023-03-21T02:48:30.659" v="239" actId="47"/>
        <pc:sldMkLst>
          <pc:docMk/>
          <pc:sldMk cId="1946863750" sldId="574"/>
        </pc:sldMkLst>
      </pc:sldChg>
    </pc:docChg>
  </pc:docChgLst>
  <pc:docChgLst>
    <pc:chgData name="MeiYi TAN" userId="f9f029c9-d743-4d60-9f2c-e74bdec1ab07" providerId="ADAL" clId="{3F661D7B-FD69-4DAB-B4D0-73E523D840BB}"/>
    <pc:docChg chg="undo custSel addSld delSld modSld">
      <pc:chgData name="MeiYi TAN" userId="f9f029c9-d743-4d60-9f2c-e74bdec1ab07" providerId="ADAL" clId="{3F661D7B-FD69-4DAB-B4D0-73E523D840BB}" dt="2023-03-10T02:36:25.775" v="1917" actId="2696"/>
      <pc:docMkLst>
        <pc:docMk/>
      </pc:docMkLst>
      <pc:sldChg chg="del">
        <pc:chgData name="MeiYi TAN" userId="f9f029c9-d743-4d60-9f2c-e74bdec1ab07" providerId="ADAL" clId="{3F661D7B-FD69-4DAB-B4D0-73E523D840BB}" dt="2023-03-09T14:01:34.084" v="48" actId="47"/>
        <pc:sldMkLst>
          <pc:docMk/>
          <pc:sldMk cId="2537661815" sldId="258"/>
        </pc:sldMkLst>
      </pc:sldChg>
      <pc:sldChg chg="modSp add mod modAnim">
        <pc:chgData name="MeiYi TAN" userId="f9f029c9-d743-4d60-9f2c-e74bdec1ab07" providerId="ADAL" clId="{3F661D7B-FD69-4DAB-B4D0-73E523D840BB}" dt="2023-03-09T23:22:41.145" v="113"/>
        <pc:sldMkLst>
          <pc:docMk/>
          <pc:sldMk cId="1796527551" sldId="260"/>
        </pc:sldMkLst>
        <pc:spChg chg="mod">
          <ac:chgData name="MeiYi TAN" userId="f9f029c9-d743-4d60-9f2c-e74bdec1ab07" providerId="ADAL" clId="{3F661D7B-FD69-4DAB-B4D0-73E523D840BB}" dt="2023-03-09T23:22:29.647" v="111" actId="27636"/>
          <ac:spMkLst>
            <pc:docMk/>
            <pc:sldMk cId="1796527551" sldId="260"/>
            <ac:spMk id="3" creationId="{00000000-0000-0000-0000-000000000000}"/>
          </ac:spMkLst>
        </pc:spChg>
        <pc:spChg chg="mod">
          <ac:chgData name="MeiYi TAN" userId="f9f029c9-d743-4d60-9f2c-e74bdec1ab07" providerId="ADAL" clId="{3F661D7B-FD69-4DAB-B4D0-73E523D840BB}" dt="2023-03-09T14:00:08.765" v="24" actId="207"/>
          <ac:spMkLst>
            <pc:docMk/>
            <pc:sldMk cId="1796527551" sldId="260"/>
            <ac:spMk id="7" creationId="{E52D7B77-D9BB-466B-ADF0-020F026B82E3}"/>
          </ac:spMkLst>
        </pc:spChg>
      </pc:sldChg>
      <pc:sldChg chg="addSp delSp modSp add mod modAnim">
        <pc:chgData name="MeiYi TAN" userId="f9f029c9-d743-4d60-9f2c-e74bdec1ab07" providerId="ADAL" clId="{3F661D7B-FD69-4DAB-B4D0-73E523D840BB}" dt="2023-03-10T00:41:58.861" v="656" actId="1076"/>
        <pc:sldMkLst>
          <pc:docMk/>
          <pc:sldMk cId="3956995671" sldId="264"/>
        </pc:sldMkLst>
        <pc:spChg chg="add mod">
          <ac:chgData name="MeiYi TAN" userId="f9f029c9-d743-4d60-9f2c-e74bdec1ab07" providerId="ADAL" clId="{3F661D7B-FD69-4DAB-B4D0-73E523D840BB}" dt="2023-03-09T14:02:02.054" v="51"/>
          <ac:spMkLst>
            <pc:docMk/>
            <pc:sldMk cId="3956995671" sldId="264"/>
            <ac:spMk id="2" creationId="{02ECB3D3-0506-7D29-6883-28A64B8AA351}"/>
          </ac:spMkLst>
        </pc:spChg>
        <pc:spChg chg="add mod">
          <ac:chgData name="MeiYi TAN" userId="f9f029c9-d743-4d60-9f2c-e74bdec1ab07" providerId="ADAL" clId="{3F661D7B-FD69-4DAB-B4D0-73E523D840BB}" dt="2023-03-09T23:23:45.820" v="198" actId="6549"/>
          <ac:spMkLst>
            <pc:docMk/>
            <pc:sldMk cId="3956995671" sldId="264"/>
            <ac:spMk id="3" creationId="{108F32FD-28DD-B51A-290D-02270334E4E8}"/>
          </ac:spMkLst>
        </pc:spChg>
        <pc:spChg chg="add mod">
          <ac:chgData name="MeiYi TAN" userId="f9f029c9-d743-4d60-9f2c-e74bdec1ab07" providerId="ADAL" clId="{3F661D7B-FD69-4DAB-B4D0-73E523D840BB}" dt="2023-03-10T00:41:58.861" v="656" actId="1076"/>
          <ac:spMkLst>
            <pc:docMk/>
            <pc:sldMk cId="3956995671" sldId="264"/>
            <ac:spMk id="4" creationId="{7B306A8C-8C8B-4AC9-1D66-7158B1131D2B}"/>
          </ac:spMkLst>
        </pc:spChg>
        <pc:spChg chg="del mod">
          <ac:chgData name="MeiYi TAN" userId="f9f029c9-d743-4d60-9f2c-e74bdec1ab07" providerId="ADAL" clId="{3F661D7B-FD69-4DAB-B4D0-73E523D840BB}" dt="2023-03-09T14:02:01.783" v="50" actId="478"/>
          <ac:spMkLst>
            <pc:docMk/>
            <pc:sldMk cId="3956995671" sldId="264"/>
            <ac:spMk id="4" creationId="{89D82520-5C4B-4FED-831C-105560102665}"/>
          </ac:spMkLst>
        </pc:spChg>
        <pc:spChg chg="del">
          <ac:chgData name="MeiYi TAN" userId="f9f029c9-d743-4d60-9f2c-e74bdec1ab07" providerId="ADAL" clId="{3F661D7B-FD69-4DAB-B4D0-73E523D840BB}" dt="2023-03-09T14:02:06.951" v="53" actId="478"/>
          <ac:spMkLst>
            <pc:docMk/>
            <pc:sldMk cId="3956995671" sldId="264"/>
            <ac:spMk id="5" creationId="{551C254A-C176-42A8-BCE9-100E1248DA78}"/>
          </ac:spMkLst>
        </pc:spChg>
        <pc:spChg chg="add mod">
          <ac:chgData name="MeiYi TAN" userId="f9f029c9-d743-4d60-9f2c-e74bdec1ab07" providerId="ADAL" clId="{3F661D7B-FD69-4DAB-B4D0-73E523D840BB}" dt="2023-03-09T23:29:13.196" v="479" actId="1076"/>
          <ac:spMkLst>
            <pc:docMk/>
            <pc:sldMk cId="3956995671" sldId="264"/>
            <ac:spMk id="28" creationId="{5B404CEC-9176-B70B-889D-BC8B81A3C691}"/>
          </ac:spMkLst>
        </pc:spChg>
        <pc:spChg chg="add mod">
          <ac:chgData name="MeiYi TAN" userId="f9f029c9-d743-4d60-9f2c-e74bdec1ab07" providerId="ADAL" clId="{3F661D7B-FD69-4DAB-B4D0-73E523D840BB}" dt="2023-03-09T23:29:16.979" v="480" actId="1076"/>
          <ac:spMkLst>
            <pc:docMk/>
            <pc:sldMk cId="3956995671" sldId="264"/>
            <ac:spMk id="29" creationId="{7596B0D6-C720-06D7-5060-3B01712CF79A}"/>
          </ac:spMkLst>
        </pc:spChg>
        <pc:spChg chg="add mod">
          <ac:chgData name="MeiYi TAN" userId="f9f029c9-d743-4d60-9f2c-e74bdec1ab07" providerId="ADAL" clId="{3F661D7B-FD69-4DAB-B4D0-73E523D840BB}" dt="2023-03-10T00:08:41.625" v="529" actId="1076"/>
          <ac:spMkLst>
            <pc:docMk/>
            <pc:sldMk cId="3956995671" sldId="264"/>
            <ac:spMk id="30" creationId="{1C8A3E12-0266-2783-B567-D5007A23D260}"/>
          </ac:spMkLst>
        </pc:spChg>
        <pc:spChg chg="add mod">
          <ac:chgData name="MeiYi TAN" userId="f9f029c9-d743-4d60-9f2c-e74bdec1ab07" providerId="ADAL" clId="{3F661D7B-FD69-4DAB-B4D0-73E523D840BB}" dt="2023-03-09T23:29:22.254" v="481" actId="1076"/>
          <ac:spMkLst>
            <pc:docMk/>
            <pc:sldMk cId="3956995671" sldId="264"/>
            <ac:spMk id="31" creationId="{5941B804-74EB-5222-3863-E4A152AD0511}"/>
          </ac:spMkLst>
        </pc:spChg>
        <pc:spChg chg="add mod">
          <ac:chgData name="MeiYi TAN" userId="f9f029c9-d743-4d60-9f2c-e74bdec1ab07" providerId="ADAL" clId="{3F661D7B-FD69-4DAB-B4D0-73E523D840BB}" dt="2023-03-09T23:29:22.254" v="481" actId="1076"/>
          <ac:spMkLst>
            <pc:docMk/>
            <pc:sldMk cId="3956995671" sldId="264"/>
            <ac:spMk id="32" creationId="{40FDCA2B-DABC-28F9-4ACC-2A33F4914AED}"/>
          </ac:spMkLst>
        </pc:spChg>
        <pc:spChg chg="add mod">
          <ac:chgData name="MeiYi TAN" userId="f9f029c9-d743-4d60-9f2c-e74bdec1ab07" providerId="ADAL" clId="{3F661D7B-FD69-4DAB-B4D0-73E523D840BB}" dt="2023-03-09T23:29:22.254" v="481" actId="1076"/>
          <ac:spMkLst>
            <pc:docMk/>
            <pc:sldMk cId="3956995671" sldId="264"/>
            <ac:spMk id="33" creationId="{A022FB61-EFA8-E413-CFFE-52C7BBF54AFC}"/>
          </ac:spMkLst>
        </pc:spChg>
        <pc:spChg chg="add mod">
          <ac:chgData name="MeiYi TAN" userId="f9f029c9-d743-4d60-9f2c-e74bdec1ab07" providerId="ADAL" clId="{3F661D7B-FD69-4DAB-B4D0-73E523D840BB}" dt="2023-03-09T23:29:25.514" v="482" actId="1076"/>
          <ac:spMkLst>
            <pc:docMk/>
            <pc:sldMk cId="3956995671" sldId="264"/>
            <ac:spMk id="34" creationId="{491CB992-070F-A640-A7D4-149B33AAA055}"/>
          </ac:spMkLst>
        </pc:spChg>
        <pc:spChg chg="add mod">
          <ac:chgData name="MeiYi TAN" userId="f9f029c9-d743-4d60-9f2c-e74bdec1ab07" providerId="ADAL" clId="{3F661D7B-FD69-4DAB-B4D0-73E523D840BB}" dt="2023-03-09T23:29:53.067" v="525" actId="20577"/>
          <ac:spMkLst>
            <pc:docMk/>
            <pc:sldMk cId="3956995671" sldId="264"/>
            <ac:spMk id="59" creationId="{528BE0CA-9D98-45BA-4A8B-6DE8D991DB9F}"/>
          </ac:spMkLst>
        </pc:spChg>
        <pc:spChg chg="add mod">
          <ac:chgData name="MeiYi TAN" userId="f9f029c9-d743-4d60-9f2c-e74bdec1ab07" providerId="ADAL" clId="{3F661D7B-FD69-4DAB-B4D0-73E523D840BB}" dt="2023-03-10T00:11:03.701" v="551" actId="20577"/>
          <ac:spMkLst>
            <pc:docMk/>
            <pc:sldMk cId="3956995671" sldId="264"/>
            <ac:spMk id="60" creationId="{3C4E7C0C-BD31-76F6-4BAC-B4AD0B71F794}"/>
          </ac:spMkLst>
        </pc:spChg>
        <pc:spChg chg="add mod">
          <ac:chgData name="MeiYi TAN" userId="f9f029c9-d743-4d60-9f2c-e74bdec1ab07" providerId="ADAL" clId="{3F661D7B-FD69-4DAB-B4D0-73E523D840BB}" dt="2023-03-10T00:11:49.103" v="581" actId="1076"/>
          <ac:spMkLst>
            <pc:docMk/>
            <pc:sldMk cId="3956995671" sldId="264"/>
            <ac:spMk id="63" creationId="{03171990-BE13-97FC-512A-4029B581A0C6}"/>
          </ac:spMkLst>
        </pc:spChg>
        <pc:spChg chg="add mod">
          <ac:chgData name="MeiYi TAN" userId="f9f029c9-d743-4d60-9f2c-e74bdec1ab07" providerId="ADAL" clId="{3F661D7B-FD69-4DAB-B4D0-73E523D840BB}" dt="2023-03-10T00:13:32.178" v="603" actId="1076"/>
          <ac:spMkLst>
            <pc:docMk/>
            <pc:sldMk cId="3956995671" sldId="264"/>
            <ac:spMk id="64" creationId="{78911E46-6136-0C14-24EA-2FBAF2A60DE7}"/>
          </ac:spMkLst>
        </pc:spChg>
        <pc:grpChg chg="del mod">
          <ac:chgData name="MeiYi TAN" userId="f9f029c9-d743-4d60-9f2c-e74bdec1ab07" providerId="ADAL" clId="{3F661D7B-FD69-4DAB-B4D0-73E523D840BB}" dt="2023-03-09T23:24:33.273" v="241"/>
          <ac:grpSpMkLst>
            <pc:docMk/>
            <pc:sldMk cId="3956995671" sldId="264"/>
            <ac:grpSpMk id="12" creationId="{1E5B82CA-4644-1C71-FDEB-2E66F29B4D51}"/>
          </ac:grpSpMkLst>
        </pc:grpChg>
        <pc:grpChg chg="mod">
          <ac:chgData name="MeiYi TAN" userId="f9f029c9-d743-4d60-9f2c-e74bdec1ab07" providerId="ADAL" clId="{3F661D7B-FD69-4DAB-B4D0-73E523D840BB}" dt="2023-03-09T23:24:33.273" v="241"/>
          <ac:grpSpMkLst>
            <pc:docMk/>
            <pc:sldMk cId="3956995671" sldId="264"/>
            <ac:grpSpMk id="19" creationId="{BE9B9114-EDEA-DB1D-0732-2B7E606BB61B}"/>
          </ac:grpSpMkLst>
        </pc:grpChg>
        <pc:grpChg chg="mod">
          <ac:chgData name="MeiYi TAN" userId="f9f029c9-d743-4d60-9f2c-e74bdec1ab07" providerId="ADAL" clId="{3F661D7B-FD69-4DAB-B4D0-73E523D840BB}" dt="2023-03-09T23:24:50.840" v="249"/>
          <ac:grpSpMkLst>
            <pc:docMk/>
            <pc:sldMk cId="3956995671" sldId="264"/>
            <ac:grpSpMk id="26" creationId="{BCE7E760-3D6E-5CE8-AAD4-A8DE2BF662FC}"/>
          </ac:grpSpMkLst>
        </pc:grpChg>
        <pc:grpChg chg="mod">
          <ac:chgData name="MeiYi TAN" userId="f9f029c9-d743-4d60-9f2c-e74bdec1ab07" providerId="ADAL" clId="{3F661D7B-FD69-4DAB-B4D0-73E523D840BB}" dt="2023-03-09T23:28:45.365" v="477" actId="164"/>
          <ac:grpSpMkLst>
            <pc:docMk/>
            <pc:sldMk cId="3956995671" sldId="264"/>
            <ac:grpSpMk id="40" creationId="{60772E90-9A5B-0758-F8EF-B962AEFC25B4}"/>
          </ac:grpSpMkLst>
        </pc:grpChg>
        <pc:grpChg chg="add del mod">
          <ac:chgData name="MeiYi TAN" userId="f9f029c9-d743-4d60-9f2c-e74bdec1ab07" providerId="ADAL" clId="{3F661D7B-FD69-4DAB-B4D0-73E523D840BB}" dt="2023-03-09T23:28:07.876" v="468"/>
          <ac:grpSpMkLst>
            <pc:docMk/>
            <pc:sldMk cId="3956995671" sldId="264"/>
            <ac:grpSpMk id="44" creationId="{73045043-5A3B-F7C2-57BE-478935706551}"/>
          </ac:grpSpMkLst>
        </pc:grpChg>
        <pc:grpChg chg="mod">
          <ac:chgData name="MeiYi TAN" userId="f9f029c9-d743-4d60-9f2c-e74bdec1ab07" providerId="ADAL" clId="{3F661D7B-FD69-4DAB-B4D0-73E523D840BB}" dt="2023-03-09T23:28:01.545" v="465"/>
          <ac:grpSpMkLst>
            <pc:docMk/>
            <pc:sldMk cId="3956995671" sldId="264"/>
            <ac:grpSpMk id="47" creationId="{CD87D159-6A49-3390-689B-FF78642B5E30}"/>
          </ac:grpSpMkLst>
        </pc:grpChg>
        <pc:grpChg chg="del mod">
          <ac:chgData name="MeiYi TAN" userId="f9f029c9-d743-4d60-9f2c-e74bdec1ab07" providerId="ADAL" clId="{3F661D7B-FD69-4DAB-B4D0-73E523D840BB}" dt="2023-03-09T23:28:09.310" v="471"/>
          <ac:grpSpMkLst>
            <pc:docMk/>
            <pc:sldMk cId="3956995671" sldId="264"/>
            <ac:grpSpMk id="49" creationId="{2FC3FDB5-5575-95CA-D6DE-DDF50341F3E3}"/>
          </ac:grpSpMkLst>
        </pc:grpChg>
        <pc:grpChg chg="mod">
          <ac:chgData name="MeiYi TAN" userId="f9f029c9-d743-4d60-9f2c-e74bdec1ab07" providerId="ADAL" clId="{3F661D7B-FD69-4DAB-B4D0-73E523D840BB}" dt="2023-03-09T23:28:45.365" v="477" actId="164"/>
          <ac:grpSpMkLst>
            <pc:docMk/>
            <pc:sldMk cId="3956995671" sldId="264"/>
            <ac:grpSpMk id="52" creationId="{AC63370A-ADC3-4F18-9CEB-20C04E93212C}"/>
          </ac:grpSpMkLst>
        </pc:grpChg>
        <pc:grpChg chg="del mod">
          <ac:chgData name="MeiYi TAN" userId="f9f029c9-d743-4d60-9f2c-e74bdec1ab07" providerId="ADAL" clId="{3F661D7B-FD69-4DAB-B4D0-73E523D840BB}" dt="2023-03-09T23:28:20.492" v="476"/>
          <ac:grpSpMkLst>
            <pc:docMk/>
            <pc:sldMk cId="3956995671" sldId="264"/>
            <ac:grpSpMk id="55" creationId="{CCB75A43-DEE5-6283-E54A-78357EFB9CD5}"/>
          </ac:grpSpMkLst>
        </pc:grpChg>
        <pc:grpChg chg="mod">
          <ac:chgData name="MeiYi TAN" userId="f9f029c9-d743-4d60-9f2c-e74bdec1ab07" providerId="ADAL" clId="{3F661D7B-FD69-4DAB-B4D0-73E523D840BB}" dt="2023-03-09T23:28:45.365" v="477" actId="164"/>
          <ac:grpSpMkLst>
            <pc:docMk/>
            <pc:sldMk cId="3956995671" sldId="264"/>
            <ac:grpSpMk id="57" creationId="{8E3ED737-D5B4-702A-6E39-7196B0BCAEB1}"/>
          </ac:grpSpMkLst>
        </pc:grpChg>
        <pc:grpChg chg="add mod">
          <ac:chgData name="MeiYi TAN" userId="f9f029c9-d743-4d60-9f2c-e74bdec1ab07" providerId="ADAL" clId="{3F661D7B-FD69-4DAB-B4D0-73E523D840BB}" dt="2023-03-09T23:28:45.365" v="477" actId="164"/>
          <ac:grpSpMkLst>
            <pc:docMk/>
            <pc:sldMk cId="3956995671" sldId="264"/>
            <ac:grpSpMk id="58" creationId="{99F057EC-EC22-8023-5112-9835DA682B63}"/>
          </ac:grpSpMkLst>
        </pc:grpChg>
        <pc:picChg chg="del">
          <ac:chgData name="MeiYi TAN" userId="f9f029c9-d743-4d60-9f2c-e74bdec1ab07" providerId="ADAL" clId="{3F661D7B-FD69-4DAB-B4D0-73E523D840BB}" dt="2023-03-09T14:02:10.927" v="54" actId="478"/>
          <ac:picMkLst>
            <pc:docMk/>
            <pc:sldMk cId="3956995671" sldId="264"/>
            <ac:picMk id="3" creationId="{B0D0E700-142C-4F04-ABBF-2CB2917F85BC}"/>
          </ac:picMkLst>
        </pc:picChg>
        <pc:picChg chg="add del mod">
          <ac:chgData name="MeiYi TAN" userId="f9f029c9-d743-4d60-9f2c-e74bdec1ab07" providerId="ADAL" clId="{3F661D7B-FD69-4DAB-B4D0-73E523D840BB}" dt="2023-03-09T23:27:28.715" v="445" actId="478"/>
          <ac:picMkLst>
            <pc:docMk/>
            <pc:sldMk cId="3956995671" sldId="264"/>
            <ac:picMk id="7" creationId="{12F95A84-391F-B90C-A3DE-2037109EB779}"/>
          </ac:picMkLst>
        </pc:picChg>
        <pc:inkChg chg="add mod">
          <ac:chgData name="MeiYi TAN" userId="f9f029c9-d743-4d60-9f2c-e74bdec1ab07" providerId="ADAL" clId="{3F661D7B-FD69-4DAB-B4D0-73E523D840BB}" dt="2023-03-09T23:24:33.273" v="241"/>
          <ac:inkMkLst>
            <pc:docMk/>
            <pc:sldMk cId="3956995671" sldId="264"/>
            <ac:inkMk id="5" creationId="{01730E9F-0CEF-0CAE-F8AE-0843931AA914}"/>
          </ac:inkMkLst>
        </pc:inkChg>
        <pc:inkChg chg="add mod">
          <ac:chgData name="MeiYi TAN" userId="f9f029c9-d743-4d60-9f2c-e74bdec1ab07" providerId="ADAL" clId="{3F661D7B-FD69-4DAB-B4D0-73E523D840BB}" dt="2023-03-09T23:24:33.273" v="241"/>
          <ac:inkMkLst>
            <pc:docMk/>
            <pc:sldMk cId="3956995671" sldId="264"/>
            <ac:inkMk id="6" creationId="{6FB56628-C1EC-5C16-4CD6-808B1C43639C}"/>
          </ac:inkMkLst>
        </pc:inkChg>
        <pc:inkChg chg="add mod">
          <ac:chgData name="MeiYi TAN" userId="f9f029c9-d743-4d60-9f2c-e74bdec1ab07" providerId="ADAL" clId="{3F661D7B-FD69-4DAB-B4D0-73E523D840BB}" dt="2023-03-09T23:24:33.273" v="241"/>
          <ac:inkMkLst>
            <pc:docMk/>
            <pc:sldMk cId="3956995671" sldId="264"/>
            <ac:inkMk id="8" creationId="{78EB6765-5AC0-29FC-10BE-5643EDBE3954}"/>
          </ac:inkMkLst>
        </pc:inkChg>
        <pc:inkChg chg="add mod">
          <ac:chgData name="MeiYi TAN" userId="f9f029c9-d743-4d60-9f2c-e74bdec1ab07" providerId="ADAL" clId="{3F661D7B-FD69-4DAB-B4D0-73E523D840BB}" dt="2023-03-09T23:24:33.273" v="241"/>
          <ac:inkMkLst>
            <pc:docMk/>
            <pc:sldMk cId="3956995671" sldId="264"/>
            <ac:inkMk id="9" creationId="{DA2736F1-AAFF-19C4-4D4B-43DF686509C2}"/>
          </ac:inkMkLst>
        </pc:inkChg>
        <pc:inkChg chg="add mod">
          <ac:chgData name="MeiYi TAN" userId="f9f029c9-d743-4d60-9f2c-e74bdec1ab07" providerId="ADAL" clId="{3F661D7B-FD69-4DAB-B4D0-73E523D840BB}" dt="2023-03-09T23:24:33.273" v="241"/>
          <ac:inkMkLst>
            <pc:docMk/>
            <pc:sldMk cId="3956995671" sldId="264"/>
            <ac:inkMk id="10" creationId="{D48DEE5E-357A-E40C-71A0-38E77D1D623A}"/>
          </ac:inkMkLst>
        </pc:inkChg>
        <pc:inkChg chg="add mod">
          <ac:chgData name="MeiYi TAN" userId="f9f029c9-d743-4d60-9f2c-e74bdec1ab07" providerId="ADAL" clId="{3F661D7B-FD69-4DAB-B4D0-73E523D840BB}" dt="2023-03-09T23:24:33.273" v="241"/>
          <ac:inkMkLst>
            <pc:docMk/>
            <pc:sldMk cId="3956995671" sldId="264"/>
            <ac:inkMk id="11" creationId="{1AB04931-10AA-4504-8600-60D17C236C36}"/>
          </ac:inkMkLst>
        </pc:inkChg>
        <pc:inkChg chg="add mod">
          <ac:chgData name="MeiYi TAN" userId="f9f029c9-d743-4d60-9f2c-e74bdec1ab07" providerId="ADAL" clId="{3F661D7B-FD69-4DAB-B4D0-73E523D840BB}" dt="2023-03-09T23:24:33.273" v="241"/>
          <ac:inkMkLst>
            <pc:docMk/>
            <pc:sldMk cId="3956995671" sldId="264"/>
            <ac:inkMk id="13" creationId="{7E71DDBC-3DA1-1B4C-A859-818F75E4E70D}"/>
          </ac:inkMkLst>
        </pc:inkChg>
        <pc:inkChg chg="add mod">
          <ac:chgData name="MeiYi TAN" userId="f9f029c9-d743-4d60-9f2c-e74bdec1ab07" providerId="ADAL" clId="{3F661D7B-FD69-4DAB-B4D0-73E523D840BB}" dt="2023-03-09T23:24:33.273" v="241"/>
          <ac:inkMkLst>
            <pc:docMk/>
            <pc:sldMk cId="3956995671" sldId="264"/>
            <ac:inkMk id="14" creationId="{4E5DB005-C7D2-A0C5-9903-17BC36062B83}"/>
          </ac:inkMkLst>
        </pc:inkChg>
        <pc:inkChg chg="add mod">
          <ac:chgData name="MeiYi TAN" userId="f9f029c9-d743-4d60-9f2c-e74bdec1ab07" providerId="ADAL" clId="{3F661D7B-FD69-4DAB-B4D0-73E523D840BB}" dt="2023-03-09T23:24:33.273" v="241"/>
          <ac:inkMkLst>
            <pc:docMk/>
            <pc:sldMk cId="3956995671" sldId="264"/>
            <ac:inkMk id="15" creationId="{6F04B15F-14BD-93FF-137B-36C36BC01120}"/>
          </ac:inkMkLst>
        </pc:inkChg>
        <pc:inkChg chg="add mod">
          <ac:chgData name="MeiYi TAN" userId="f9f029c9-d743-4d60-9f2c-e74bdec1ab07" providerId="ADAL" clId="{3F661D7B-FD69-4DAB-B4D0-73E523D840BB}" dt="2023-03-09T23:24:33.273" v="241"/>
          <ac:inkMkLst>
            <pc:docMk/>
            <pc:sldMk cId="3956995671" sldId="264"/>
            <ac:inkMk id="16" creationId="{88D73AB4-F288-021B-E68C-A4139DAB80FA}"/>
          </ac:inkMkLst>
        </pc:inkChg>
        <pc:inkChg chg="add mod">
          <ac:chgData name="MeiYi TAN" userId="f9f029c9-d743-4d60-9f2c-e74bdec1ab07" providerId="ADAL" clId="{3F661D7B-FD69-4DAB-B4D0-73E523D840BB}" dt="2023-03-09T23:24:33.273" v="241"/>
          <ac:inkMkLst>
            <pc:docMk/>
            <pc:sldMk cId="3956995671" sldId="264"/>
            <ac:inkMk id="17" creationId="{F27356C5-09CC-92C1-27E5-61103B3A47C5}"/>
          </ac:inkMkLst>
        </pc:inkChg>
        <pc:inkChg chg="add mod">
          <ac:chgData name="MeiYi TAN" userId="f9f029c9-d743-4d60-9f2c-e74bdec1ab07" providerId="ADAL" clId="{3F661D7B-FD69-4DAB-B4D0-73E523D840BB}" dt="2023-03-09T23:24:33.273" v="241"/>
          <ac:inkMkLst>
            <pc:docMk/>
            <pc:sldMk cId="3956995671" sldId="264"/>
            <ac:inkMk id="18" creationId="{AEC563AF-D8E5-DCAB-DB25-8B94877671A7}"/>
          </ac:inkMkLst>
        </pc:inkChg>
        <pc:inkChg chg="add mod">
          <ac:chgData name="MeiYi TAN" userId="f9f029c9-d743-4d60-9f2c-e74bdec1ab07" providerId="ADAL" clId="{3F661D7B-FD69-4DAB-B4D0-73E523D840BB}" dt="2023-03-09T23:24:50.840" v="249"/>
          <ac:inkMkLst>
            <pc:docMk/>
            <pc:sldMk cId="3956995671" sldId="264"/>
            <ac:inkMk id="20" creationId="{277BE593-5D7B-86F7-14E1-3D1413FCC791}"/>
          </ac:inkMkLst>
        </pc:inkChg>
        <pc:inkChg chg="add mod">
          <ac:chgData name="MeiYi TAN" userId="f9f029c9-d743-4d60-9f2c-e74bdec1ab07" providerId="ADAL" clId="{3F661D7B-FD69-4DAB-B4D0-73E523D840BB}" dt="2023-03-09T23:24:50.840" v="249"/>
          <ac:inkMkLst>
            <pc:docMk/>
            <pc:sldMk cId="3956995671" sldId="264"/>
            <ac:inkMk id="21" creationId="{14F60A95-89C9-90DA-41EC-B1A6461FEEEA}"/>
          </ac:inkMkLst>
        </pc:inkChg>
        <pc:inkChg chg="add mod">
          <ac:chgData name="MeiYi TAN" userId="f9f029c9-d743-4d60-9f2c-e74bdec1ab07" providerId="ADAL" clId="{3F661D7B-FD69-4DAB-B4D0-73E523D840BB}" dt="2023-03-09T23:24:50.840" v="249"/>
          <ac:inkMkLst>
            <pc:docMk/>
            <pc:sldMk cId="3956995671" sldId="264"/>
            <ac:inkMk id="22" creationId="{38D601D9-BA72-24FA-7633-D156D0DBC775}"/>
          </ac:inkMkLst>
        </pc:inkChg>
        <pc:inkChg chg="add mod">
          <ac:chgData name="MeiYi TAN" userId="f9f029c9-d743-4d60-9f2c-e74bdec1ab07" providerId="ADAL" clId="{3F661D7B-FD69-4DAB-B4D0-73E523D840BB}" dt="2023-03-09T23:24:50.840" v="249"/>
          <ac:inkMkLst>
            <pc:docMk/>
            <pc:sldMk cId="3956995671" sldId="264"/>
            <ac:inkMk id="23" creationId="{7D5AD92E-A48F-EDEE-EB89-A9D9F8624CB9}"/>
          </ac:inkMkLst>
        </pc:inkChg>
        <pc:inkChg chg="add mod">
          <ac:chgData name="MeiYi TAN" userId="f9f029c9-d743-4d60-9f2c-e74bdec1ab07" providerId="ADAL" clId="{3F661D7B-FD69-4DAB-B4D0-73E523D840BB}" dt="2023-03-09T23:24:50.840" v="249"/>
          <ac:inkMkLst>
            <pc:docMk/>
            <pc:sldMk cId="3956995671" sldId="264"/>
            <ac:inkMk id="24" creationId="{62269CAC-BCE4-829C-BD34-DEFD756136DE}"/>
          </ac:inkMkLst>
        </pc:inkChg>
        <pc:inkChg chg="add mod">
          <ac:chgData name="MeiYi TAN" userId="f9f029c9-d743-4d60-9f2c-e74bdec1ab07" providerId="ADAL" clId="{3F661D7B-FD69-4DAB-B4D0-73E523D840BB}" dt="2023-03-09T23:24:50.840" v="249"/>
          <ac:inkMkLst>
            <pc:docMk/>
            <pc:sldMk cId="3956995671" sldId="264"/>
            <ac:inkMk id="25" creationId="{4CBBD276-B35B-0BE8-D957-927191ADCFA9}"/>
          </ac:inkMkLst>
        </pc:inkChg>
        <pc:inkChg chg="add">
          <ac:chgData name="MeiYi TAN" userId="f9f029c9-d743-4d60-9f2c-e74bdec1ab07" providerId="ADAL" clId="{3F661D7B-FD69-4DAB-B4D0-73E523D840BB}" dt="2023-03-09T23:24:59.929" v="251" actId="9405"/>
          <ac:inkMkLst>
            <pc:docMk/>
            <pc:sldMk cId="3956995671" sldId="264"/>
            <ac:inkMk id="27" creationId="{103FF883-3E9B-811C-BE35-34210786543C}"/>
          </ac:inkMkLst>
        </pc:inkChg>
        <pc:inkChg chg="add mod">
          <ac:chgData name="MeiYi TAN" userId="f9f029c9-d743-4d60-9f2c-e74bdec1ab07" providerId="ADAL" clId="{3F661D7B-FD69-4DAB-B4D0-73E523D840BB}" dt="2023-03-09T23:28:00.658" v="463"/>
          <ac:inkMkLst>
            <pc:docMk/>
            <pc:sldMk cId="3956995671" sldId="264"/>
            <ac:inkMk id="35" creationId="{20D5C324-ACE5-9D63-DA65-5B4ACD60479B}"/>
          </ac:inkMkLst>
        </pc:inkChg>
        <pc:inkChg chg="add mod">
          <ac:chgData name="MeiYi TAN" userId="f9f029c9-d743-4d60-9f2c-e74bdec1ab07" providerId="ADAL" clId="{3F661D7B-FD69-4DAB-B4D0-73E523D840BB}" dt="2023-03-09T23:28:00.658" v="463"/>
          <ac:inkMkLst>
            <pc:docMk/>
            <pc:sldMk cId="3956995671" sldId="264"/>
            <ac:inkMk id="36" creationId="{C93453EC-8491-32E9-CF91-9C1F3463F526}"/>
          </ac:inkMkLst>
        </pc:inkChg>
        <pc:inkChg chg="add mod">
          <ac:chgData name="MeiYi TAN" userId="f9f029c9-d743-4d60-9f2c-e74bdec1ab07" providerId="ADAL" clId="{3F661D7B-FD69-4DAB-B4D0-73E523D840BB}" dt="2023-03-09T23:28:00.658" v="463"/>
          <ac:inkMkLst>
            <pc:docMk/>
            <pc:sldMk cId="3956995671" sldId="264"/>
            <ac:inkMk id="37" creationId="{BB0557EB-8593-4E40-0FF7-B1413291F8F8}"/>
          </ac:inkMkLst>
        </pc:inkChg>
        <pc:inkChg chg="add mod">
          <ac:chgData name="MeiYi TAN" userId="f9f029c9-d743-4d60-9f2c-e74bdec1ab07" providerId="ADAL" clId="{3F661D7B-FD69-4DAB-B4D0-73E523D840BB}" dt="2023-03-09T23:28:00.658" v="463"/>
          <ac:inkMkLst>
            <pc:docMk/>
            <pc:sldMk cId="3956995671" sldId="264"/>
            <ac:inkMk id="38" creationId="{A0B3CC3B-3993-225A-1907-79D5C10E395F}"/>
          </ac:inkMkLst>
        </pc:inkChg>
        <pc:inkChg chg="add del mod">
          <ac:chgData name="MeiYi TAN" userId="f9f029c9-d743-4d60-9f2c-e74bdec1ab07" providerId="ADAL" clId="{3F661D7B-FD69-4DAB-B4D0-73E523D840BB}" dt="2023-03-09T23:28:00.658" v="463"/>
          <ac:inkMkLst>
            <pc:docMk/>
            <pc:sldMk cId="3956995671" sldId="264"/>
            <ac:inkMk id="39" creationId="{75344DEF-DA68-A12E-1192-F6CCC25C1AA3}"/>
          </ac:inkMkLst>
        </pc:inkChg>
        <pc:inkChg chg="add mod">
          <ac:chgData name="MeiYi TAN" userId="f9f029c9-d743-4d60-9f2c-e74bdec1ab07" providerId="ADAL" clId="{3F661D7B-FD69-4DAB-B4D0-73E523D840BB}" dt="2023-03-09T23:28:09.310" v="471"/>
          <ac:inkMkLst>
            <pc:docMk/>
            <pc:sldMk cId="3956995671" sldId="264"/>
            <ac:inkMk id="41" creationId="{17CB320A-2D7A-B905-0E98-9E03006BA9EB}"/>
          </ac:inkMkLst>
        </pc:inkChg>
        <pc:inkChg chg="add del mod">
          <ac:chgData name="MeiYi TAN" userId="f9f029c9-d743-4d60-9f2c-e74bdec1ab07" providerId="ADAL" clId="{3F661D7B-FD69-4DAB-B4D0-73E523D840BB}" dt="2023-03-09T23:28:09.310" v="471"/>
          <ac:inkMkLst>
            <pc:docMk/>
            <pc:sldMk cId="3956995671" sldId="264"/>
            <ac:inkMk id="42" creationId="{0EC7FA0D-7BE0-D56C-3394-A28B9EDEA946}"/>
          </ac:inkMkLst>
        </pc:inkChg>
        <pc:inkChg chg="add del mod">
          <ac:chgData name="MeiYi TAN" userId="f9f029c9-d743-4d60-9f2c-e74bdec1ab07" providerId="ADAL" clId="{3F661D7B-FD69-4DAB-B4D0-73E523D840BB}" dt="2023-03-09T23:28:03.111" v="466"/>
          <ac:inkMkLst>
            <pc:docMk/>
            <pc:sldMk cId="3956995671" sldId="264"/>
            <ac:inkMk id="43" creationId="{159E3B6D-5EF1-111B-FA74-DC9DEE6B2DCA}"/>
          </ac:inkMkLst>
        </pc:inkChg>
        <pc:inkChg chg="add mod">
          <ac:chgData name="MeiYi TAN" userId="f9f029c9-d743-4d60-9f2c-e74bdec1ab07" providerId="ADAL" clId="{3F661D7B-FD69-4DAB-B4D0-73E523D840BB}" dt="2023-03-09T23:28:09.310" v="471"/>
          <ac:inkMkLst>
            <pc:docMk/>
            <pc:sldMk cId="3956995671" sldId="264"/>
            <ac:inkMk id="45" creationId="{B4CF63FD-DA5C-05CA-9FCD-DA6F3DDFEB73}"/>
          </ac:inkMkLst>
        </pc:inkChg>
        <pc:inkChg chg="add del mod">
          <ac:chgData name="MeiYi TAN" userId="f9f029c9-d743-4d60-9f2c-e74bdec1ab07" providerId="ADAL" clId="{3F661D7B-FD69-4DAB-B4D0-73E523D840BB}" dt="2023-03-09T23:28:01.545" v="465"/>
          <ac:inkMkLst>
            <pc:docMk/>
            <pc:sldMk cId="3956995671" sldId="264"/>
            <ac:inkMk id="46" creationId="{4686B95B-0F08-1E74-ABB0-0524D3AD3B00}"/>
          </ac:inkMkLst>
        </pc:inkChg>
        <pc:inkChg chg="add mod">
          <ac:chgData name="MeiYi TAN" userId="f9f029c9-d743-4d60-9f2c-e74bdec1ab07" providerId="ADAL" clId="{3F661D7B-FD69-4DAB-B4D0-73E523D840BB}" dt="2023-03-09T23:28:09.310" v="471"/>
          <ac:inkMkLst>
            <pc:docMk/>
            <pc:sldMk cId="3956995671" sldId="264"/>
            <ac:inkMk id="48" creationId="{A9700877-F32F-98FD-6117-0F1047D7CFBE}"/>
          </ac:inkMkLst>
        </pc:inkChg>
        <pc:inkChg chg="add mod">
          <ac:chgData name="MeiYi TAN" userId="f9f029c9-d743-4d60-9f2c-e74bdec1ab07" providerId="ADAL" clId="{3F661D7B-FD69-4DAB-B4D0-73E523D840BB}" dt="2023-03-09T23:28:09.310" v="471"/>
          <ac:inkMkLst>
            <pc:docMk/>
            <pc:sldMk cId="3956995671" sldId="264"/>
            <ac:inkMk id="50" creationId="{C72E8342-4814-637D-1A3E-8EB4F8C9F0F7}"/>
          </ac:inkMkLst>
        </pc:inkChg>
        <pc:inkChg chg="add mod">
          <ac:chgData name="MeiYi TAN" userId="f9f029c9-d743-4d60-9f2c-e74bdec1ab07" providerId="ADAL" clId="{3F661D7B-FD69-4DAB-B4D0-73E523D840BB}" dt="2023-03-09T23:28:09.310" v="471"/>
          <ac:inkMkLst>
            <pc:docMk/>
            <pc:sldMk cId="3956995671" sldId="264"/>
            <ac:inkMk id="51" creationId="{3D1554D9-827D-596E-8B96-A27EE7535CB3}"/>
          </ac:inkMkLst>
        </pc:inkChg>
        <pc:inkChg chg="add mod">
          <ac:chgData name="MeiYi TAN" userId="f9f029c9-d743-4d60-9f2c-e74bdec1ab07" providerId="ADAL" clId="{3F661D7B-FD69-4DAB-B4D0-73E523D840BB}" dt="2023-03-09T23:28:20.492" v="476"/>
          <ac:inkMkLst>
            <pc:docMk/>
            <pc:sldMk cId="3956995671" sldId="264"/>
            <ac:inkMk id="53" creationId="{B29746DB-457E-1BB2-E048-3D0B6AE8D5EF}"/>
          </ac:inkMkLst>
        </pc:inkChg>
        <pc:inkChg chg="add mod">
          <ac:chgData name="MeiYi TAN" userId="f9f029c9-d743-4d60-9f2c-e74bdec1ab07" providerId="ADAL" clId="{3F661D7B-FD69-4DAB-B4D0-73E523D840BB}" dt="2023-03-09T23:28:20.492" v="476"/>
          <ac:inkMkLst>
            <pc:docMk/>
            <pc:sldMk cId="3956995671" sldId="264"/>
            <ac:inkMk id="54" creationId="{ABCF30AB-921B-2E28-20E6-0A2C73D5484B}"/>
          </ac:inkMkLst>
        </pc:inkChg>
        <pc:inkChg chg="add mod">
          <ac:chgData name="MeiYi TAN" userId="f9f029c9-d743-4d60-9f2c-e74bdec1ab07" providerId="ADAL" clId="{3F661D7B-FD69-4DAB-B4D0-73E523D840BB}" dt="2023-03-09T23:28:20.492" v="476"/>
          <ac:inkMkLst>
            <pc:docMk/>
            <pc:sldMk cId="3956995671" sldId="264"/>
            <ac:inkMk id="56" creationId="{B7123002-C455-BC06-3B07-80856D3F4EF4}"/>
          </ac:inkMkLst>
        </pc:inkChg>
        <pc:inkChg chg="add">
          <ac:chgData name="MeiYi TAN" userId="f9f029c9-d743-4d60-9f2c-e74bdec1ab07" providerId="ADAL" clId="{3F661D7B-FD69-4DAB-B4D0-73E523D840BB}" dt="2023-03-10T00:10:09.868" v="545" actId="9405"/>
          <ac:inkMkLst>
            <pc:docMk/>
            <pc:sldMk cId="3956995671" sldId="264"/>
            <ac:inkMk id="61" creationId="{A83FFD06-5ABB-0046-0380-AB16612A064A}"/>
          </ac:inkMkLst>
        </pc:inkChg>
        <pc:inkChg chg="add">
          <ac:chgData name="MeiYi TAN" userId="f9f029c9-d743-4d60-9f2c-e74bdec1ab07" providerId="ADAL" clId="{3F661D7B-FD69-4DAB-B4D0-73E523D840BB}" dt="2023-03-10T00:10:11.228" v="546" actId="9405"/>
          <ac:inkMkLst>
            <pc:docMk/>
            <pc:sldMk cId="3956995671" sldId="264"/>
            <ac:inkMk id="62" creationId="{7E1F0CA9-5594-027F-2DAB-EE130C32E0D7}"/>
          </ac:inkMkLst>
        </pc:inkChg>
      </pc:sldChg>
      <pc:sldChg chg="del">
        <pc:chgData name="MeiYi TAN" userId="f9f029c9-d743-4d60-9f2c-e74bdec1ab07" providerId="ADAL" clId="{3F661D7B-FD69-4DAB-B4D0-73E523D840BB}" dt="2023-03-09T14:01:34.084" v="48" actId="47"/>
        <pc:sldMkLst>
          <pc:docMk/>
          <pc:sldMk cId="314037390" sldId="266"/>
        </pc:sldMkLst>
      </pc:sldChg>
      <pc:sldChg chg="del">
        <pc:chgData name="MeiYi TAN" userId="f9f029c9-d743-4d60-9f2c-e74bdec1ab07" providerId="ADAL" clId="{3F661D7B-FD69-4DAB-B4D0-73E523D840BB}" dt="2023-03-09T14:01:34.084" v="48" actId="47"/>
        <pc:sldMkLst>
          <pc:docMk/>
          <pc:sldMk cId="4283984355" sldId="267"/>
        </pc:sldMkLst>
      </pc:sldChg>
      <pc:sldChg chg="addSp delSp modSp add mod delAnim modAnim">
        <pc:chgData name="MeiYi TAN" userId="f9f029c9-d743-4d60-9f2c-e74bdec1ab07" providerId="ADAL" clId="{3F661D7B-FD69-4DAB-B4D0-73E523D840BB}" dt="2023-03-10T02:09:41.569" v="961" actId="478"/>
        <pc:sldMkLst>
          <pc:docMk/>
          <pc:sldMk cId="766026793" sldId="268"/>
        </pc:sldMkLst>
        <pc:spChg chg="add mod">
          <ac:chgData name="MeiYi TAN" userId="f9f029c9-d743-4d60-9f2c-e74bdec1ab07" providerId="ADAL" clId="{3F661D7B-FD69-4DAB-B4D0-73E523D840BB}" dt="2023-03-09T14:01:25.523" v="47"/>
          <ac:spMkLst>
            <pc:docMk/>
            <pc:sldMk cId="766026793" sldId="268"/>
            <ac:spMk id="2" creationId="{9732FF2D-8517-555C-831B-23C99D898755}"/>
          </ac:spMkLst>
        </pc:spChg>
        <pc:spChg chg="add mod">
          <ac:chgData name="MeiYi TAN" userId="f9f029c9-d743-4d60-9f2c-e74bdec1ab07" providerId="ADAL" clId="{3F661D7B-FD69-4DAB-B4D0-73E523D840BB}" dt="2023-03-10T02:06:48.049" v="864" actId="1076"/>
          <ac:spMkLst>
            <pc:docMk/>
            <pc:sldMk cId="766026793" sldId="268"/>
            <ac:spMk id="3" creationId="{26DA9EBE-002F-1B6D-8555-E27AB8C3E97E}"/>
          </ac:spMkLst>
        </pc:spChg>
        <pc:spChg chg="add mod">
          <ac:chgData name="MeiYi TAN" userId="f9f029c9-d743-4d60-9f2c-e74bdec1ab07" providerId="ADAL" clId="{3F661D7B-FD69-4DAB-B4D0-73E523D840BB}" dt="2023-03-10T02:06:48.049" v="864" actId="1076"/>
          <ac:spMkLst>
            <pc:docMk/>
            <pc:sldMk cId="766026793" sldId="268"/>
            <ac:spMk id="4" creationId="{0B69C1DF-CE85-40FB-A71E-86B38E1B67D4}"/>
          </ac:spMkLst>
        </pc:spChg>
        <pc:spChg chg="del mod">
          <ac:chgData name="MeiYi TAN" userId="f9f029c9-d743-4d60-9f2c-e74bdec1ab07" providerId="ADAL" clId="{3F661D7B-FD69-4DAB-B4D0-73E523D840BB}" dt="2023-03-09T14:01:25.285" v="46" actId="478"/>
          <ac:spMkLst>
            <pc:docMk/>
            <pc:sldMk cId="766026793" sldId="268"/>
            <ac:spMk id="4" creationId="{677B4E38-5262-4733-BF8B-454E23642A4B}"/>
          </ac:spMkLst>
        </pc:spChg>
        <pc:spChg chg="mod">
          <ac:chgData name="MeiYi TAN" userId="f9f029c9-d743-4d60-9f2c-e74bdec1ab07" providerId="ADAL" clId="{3F661D7B-FD69-4DAB-B4D0-73E523D840BB}" dt="2023-03-10T02:08:49.859" v="926" actId="1076"/>
          <ac:spMkLst>
            <pc:docMk/>
            <pc:sldMk cId="766026793" sldId="268"/>
            <ac:spMk id="6" creationId="{304CA44D-9CC8-4C9B-9AA7-A9D5D5A7B452}"/>
          </ac:spMkLst>
        </pc:spChg>
        <pc:spChg chg="add mod">
          <ac:chgData name="MeiYi TAN" userId="f9f029c9-d743-4d60-9f2c-e74bdec1ab07" providerId="ADAL" clId="{3F661D7B-FD69-4DAB-B4D0-73E523D840BB}" dt="2023-03-10T02:06:53.700" v="865" actId="1076"/>
          <ac:spMkLst>
            <pc:docMk/>
            <pc:sldMk cId="766026793" sldId="268"/>
            <ac:spMk id="7" creationId="{F9A8397D-48A5-6AF1-DCC1-FB1BEC1B936B}"/>
          </ac:spMkLst>
        </pc:spChg>
        <pc:spChg chg="add mod">
          <ac:chgData name="MeiYi TAN" userId="f9f029c9-d743-4d60-9f2c-e74bdec1ab07" providerId="ADAL" clId="{3F661D7B-FD69-4DAB-B4D0-73E523D840BB}" dt="2023-03-10T02:08:07.797" v="908" actId="20577"/>
          <ac:spMkLst>
            <pc:docMk/>
            <pc:sldMk cId="766026793" sldId="268"/>
            <ac:spMk id="8" creationId="{FDF223D7-CBA7-A4C3-A123-615EA4B37CC7}"/>
          </ac:spMkLst>
        </pc:spChg>
        <pc:spChg chg="add mod">
          <ac:chgData name="MeiYi TAN" userId="f9f029c9-d743-4d60-9f2c-e74bdec1ab07" providerId="ADAL" clId="{3F661D7B-FD69-4DAB-B4D0-73E523D840BB}" dt="2023-03-10T02:07:44.392" v="904" actId="1076"/>
          <ac:spMkLst>
            <pc:docMk/>
            <pc:sldMk cId="766026793" sldId="268"/>
            <ac:spMk id="9" creationId="{8C30D9EC-F50C-8952-EF07-D828D29ECC29}"/>
          </ac:spMkLst>
        </pc:spChg>
        <pc:spChg chg="add mod">
          <ac:chgData name="MeiYi TAN" userId="f9f029c9-d743-4d60-9f2c-e74bdec1ab07" providerId="ADAL" clId="{3F661D7B-FD69-4DAB-B4D0-73E523D840BB}" dt="2023-03-10T02:08:32.351" v="916" actId="20577"/>
          <ac:spMkLst>
            <pc:docMk/>
            <pc:sldMk cId="766026793" sldId="268"/>
            <ac:spMk id="10" creationId="{584CE33D-9BDD-04F2-03EE-0086CD86351C}"/>
          </ac:spMkLst>
        </pc:spChg>
        <pc:spChg chg="add mod">
          <ac:chgData name="MeiYi TAN" userId="f9f029c9-d743-4d60-9f2c-e74bdec1ab07" providerId="ADAL" clId="{3F661D7B-FD69-4DAB-B4D0-73E523D840BB}" dt="2023-03-10T02:08:53.383" v="927" actId="1076"/>
          <ac:spMkLst>
            <pc:docMk/>
            <pc:sldMk cId="766026793" sldId="268"/>
            <ac:spMk id="11" creationId="{0E68DC4D-AB9C-74B7-7A4D-CCA40D1A0829}"/>
          </ac:spMkLst>
        </pc:spChg>
        <pc:spChg chg="add mod">
          <ac:chgData name="MeiYi TAN" userId="f9f029c9-d743-4d60-9f2c-e74bdec1ab07" providerId="ADAL" clId="{3F661D7B-FD69-4DAB-B4D0-73E523D840BB}" dt="2023-03-10T02:09:10.336" v="935" actId="1076"/>
          <ac:spMkLst>
            <pc:docMk/>
            <pc:sldMk cId="766026793" sldId="268"/>
            <ac:spMk id="12" creationId="{FE5DBB35-BA65-B7E7-3BFA-A0F8233EC060}"/>
          </ac:spMkLst>
        </pc:spChg>
        <pc:spChg chg="add mod">
          <ac:chgData name="MeiYi TAN" userId="f9f029c9-d743-4d60-9f2c-e74bdec1ab07" providerId="ADAL" clId="{3F661D7B-FD69-4DAB-B4D0-73E523D840BB}" dt="2023-03-10T02:09:37.605" v="960" actId="20577"/>
          <ac:spMkLst>
            <pc:docMk/>
            <pc:sldMk cId="766026793" sldId="268"/>
            <ac:spMk id="13" creationId="{61C75C9F-315A-E337-1686-FBBDEB52A6F6}"/>
          </ac:spMkLst>
        </pc:spChg>
        <pc:picChg chg="mod">
          <ac:chgData name="MeiYi TAN" userId="f9f029c9-d743-4d60-9f2c-e74bdec1ab07" providerId="ADAL" clId="{3F661D7B-FD69-4DAB-B4D0-73E523D840BB}" dt="2023-03-10T02:06:41.253" v="863" actId="1076"/>
          <ac:picMkLst>
            <pc:docMk/>
            <pc:sldMk cId="766026793" sldId="268"/>
            <ac:picMk id="5" creationId="{876947A5-EECB-4726-A4B4-FF6278DB53D6}"/>
          </ac:picMkLst>
        </pc:picChg>
        <pc:picChg chg="del">
          <ac:chgData name="MeiYi TAN" userId="f9f029c9-d743-4d60-9f2c-e74bdec1ab07" providerId="ADAL" clId="{3F661D7B-FD69-4DAB-B4D0-73E523D840BB}" dt="2023-03-10T02:06:33.249" v="861" actId="478"/>
          <ac:picMkLst>
            <pc:docMk/>
            <pc:sldMk cId="766026793" sldId="268"/>
            <ac:picMk id="99" creationId="{E7C4AE02-8257-41B8-B7FC-B76895D67D7F}"/>
          </ac:picMkLst>
        </pc:picChg>
        <pc:picChg chg="del">
          <ac:chgData name="MeiYi TAN" userId="f9f029c9-d743-4d60-9f2c-e74bdec1ab07" providerId="ADAL" clId="{3F661D7B-FD69-4DAB-B4D0-73E523D840BB}" dt="2023-03-10T02:08:00.300" v="905" actId="478"/>
          <ac:picMkLst>
            <pc:docMk/>
            <pc:sldMk cId="766026793" sldId="268"/>
            <ac:picMk id="100" creationId="{4B7F57C3-C54F-4C32-BA2A-CD1C19BA89C2}"/>
          </ac:picMkLst>
        </pc:picChg>
        <pc:picChg chg="del">
          <ac:chgData name="MeiYi TAN" userId="f9f029c9-d743-4d60-9f2c-e74bdec1ab07" providerId="ADAL" clId="{3F661D7B-FD69-4DAB-B4D0-73E523D840BB}" dt="2023-03-10T02:09:41.569" v="961" actId="478"/>
          <ac:picMkLst>
            <pc:docMk/>
            <pc:sldMk cId="766026793" sldId="268"/>
            <ac:picMk id="179" creationId="{CC68946C-DE70-48DC-A405-CF275B9BF8C7}"/>
          </ac:picMkLst>
        </pc:picChg>
        <pc:picChg chg="del">
          <ac:chgData name="MeiYi TAN" userId="f9f029c9-d743-4d60-9f2c-e74bdec1ab07" providerId="ADAL" clId="{3F661D7B-FD69-4DAB-B4D0-73E523D840BB}" dt="2023-03-10T02:09:13.731" v="936" actId="478"/>
          <ac:picMkLst>
            <pc:docMk/>
            <pc:sldMk cId="766026793" sldId="268"/>
            <ac:picMk id="180" creationId="{BD146356-81EC-4C2A-A37E-DE6FD10D4162}"/>
          </ac:picMkLst>
        </pc:picChg>
      </pc:sldChg>
      <pc:sldChg chg="addSp delSp modSp add mod delAnim modAnim">
        <pc:chgData name="MeiYi TAN" userId="f9f029c9-d743-4d60-9f2c-e74bdec1ab07" providerId="ADAL" clId="{3F661D7B-FD69-4DAB-B4D0-73E523D840BB}" dt="2023-03-10T02:11:13.522" v="1056" actId="1076"/>
        <pc:sldMkLst>
          <pc:docMk/>
          <pc:sldMk cId="1508791986" sldId="269"/>
        </pc:sldMkLst>
        <pc:spChg chg="add mod">
          <ac:chgData name="MeiYi TAN" userId="f9f029c9-d743-4d60-9f2c-e74bdec1ab07" providerId="ADAL" clId="{3F661D7B-FD69-4DAB-B4D0-73E523D840BB}" dt="2023-03-09T14:01:22.049" v="45"/>
          <ac:spMkLst>
            <pc:docMk/>
            <pc:sldMk cId="1508791986" sldId="269"/>
            <ac:spMk id="2" creationId="{82D1EB40-304F-94E3-835B-FA353035D753}"/>
          </ac:spMkLst>
        </pc:spChg>
        <pc:spChg chg="del mod">
          <ac:chgData name="MeiYi TAN" userId="f9f029c9-d743-4d60-9f2c-e74bdec1ab07" providerId="ADAL" clId="{3F661D7B-FD69-4DAB-B4D0-73E523D840BB}" dt="2023-03-09T14:01:21.840" v="44" actId="478"/>
          <ac:spMkLst>
            <pc:docMk/>
            <pc:sldMk cId="1508791986" sldId="269"/>
            <ac:spMk id="4" creationId="{89D82520-5C4B-4FED-831C-105560102665}"/>
          </ac:spMkLst>
        </pc:spChg>
        <pc:spChg chg="add mod">
          <ac:chgData name="MeiYi TAN" userId="f9f029c9-d743-4d60-9f2c-e74bdec1ab07" providerId="ADAL" clId="{3F661D7B-FD69-4DAB-B4D0-73E523D840BB}" dt="2023-03-10T02:10:51.670" v="1026" actId="1076"/>
          <ac:spMkLst>
            <pc:docMk/>
            <pc:sldMk cId="1508791986" sldId="269"/>
            <ac:spMk id="4" creationId="{D511653D-BD4F-EDE9-6ECB-760BA79BA175}"/>
          </ac:spMkLst>
        </pc:spChg>
        <pc:spChg chg="mod">
          <ac:chgData name="MeiYi TAN" userId="f9f029c9-d743-4d60-9f2c-e74bdec1ab07" providerId="ADAL" clId="{3F661D7B-FD69-4DAB-B4D0-73E523D840BB}" dt="2023-03-10T02:09:50.704" v="962" actId="113"/>
          <ac:spMkLst>
            <pc:docMk/>
            <pc:sldMk cId="1508791986" sldId="269"/>
            <ac:spMk id="5" creationId="{551C254A-C176-42A8-BCE9-100E1248DA78}"/>
          </ac:spMkLst>
        </pc:spChg>
        <pc:spChg chg="add mod">
          <ac:chgData name="MeiYi TAN" userId="f9f029c9-d743-4d60-9f2c-e74bdec1ab07" providerId="ADAL" clId="{3F661D7B-FD69-4DAB-B4D0-73E523D840BB}" dt="2023-03-10T02:10:31.486" v="1014" actId="20577"/>
          <ac:spMkLst>
            <pc:docMk/>
            <pc:sldMk cId="1508791986" sldId="269"/>
            <ac:spMk id="6" creationId="{B5F69F90-F4EA-A62F-D08E-B23BEDF38EB3}"/>
          </ac:spMkLst>
        </pc:spChg>
        <pc:spChg chg="add mod">
          <ac:chgData name="MeiYi TAN" userId="f9f029c9-d743-4d60-9f2c-e74bdec1ab07" providerId="ADAL" clId="{3F661D7B-FD69-4DAB-B4D0-73E523D840BB}" dt="2023-03-10T02:10:38.556" v="1019" actId="20577"/>
          <ac:spMkLst>
            <pc:docMk/>
            <pc:sldMk cId="1508791986" sldId="269"/>
            <ac:spMk id="7" creationId="{8F58687D-A52C-0D71-A577-B17FA32A4D89}"/>
          </ac:spMkLst>
        </pc:spChg>
        <pc:spChg chg="add mod">
          <ac:chgData name="MeiYi TAN" userId="f9f029c9-d743-4d60-9f2c-e74bdec1ab07" providerId="ADAL" clId="{3F661D7B-FD69-4DAB-B4D0-73E523D840BB}" dt="2023-03-10T02:11:13.522" v="1056" actId="1076"/>
          <ac:spMkLst>
            <pc:docMk/>
            <pc:sldMk cId="1508791986" sldId="269"/>
            <ac:spMk id="8" creationId="{7FA0E026-3B9E-F680-C8D2-EFD6A07DD26E}"/>
          </ac:spMkLst>
        </pc:spChg>
        <pc:picChg chg="del">
          <ac:chgData name="MeiYi TAN" userId="f9f029c9-d743-4d60-9f2c-e74bdec1ab07" providerId="ADAL" clId="{3F661D7B-FD69-4DAB-B4D0-73E523D840BB}" dt="2023-03-10T02:10:20.748" v="1010" actId="478"/>
          <ac:picMkLst>
            <pc:docMk/>
            <pc:sldMk cId="1508791986" sldId="269"/>
            <ac:picMk id="95" creationId="{1C39F1B0-DB1B-46CB-8D16-FBBA605EDA52}"/>
          </ac:picMkLst>
        </pc:picChg>
        <pc:picChg chg="del">
          <ac:chgData name="MeiYi TAN" userId="f9f029c9-d743-4d60-9f2c-e74bdec1ab07" providerId="ADAL" clId="{3F661D7B-FD69-4DAB-B4D0-73E523D840BB}" dt="2023-03-10T02:11:08.634" v="1054" actId="478"/>
          <ac:picMkLst>
            <pc:docMk/>
            <pc:sldMk cId="1508791986" sldId="269"/>
            <ac:picMk id="96" creationId="{D58745C1-1FFD-4FBC-AD25-939615D2A484}"/>
          </ac:picMkLst>
        </pc:picChg>
        <pc:picChg chg="del">
          <ac:chgData name="MeiYi TAN" userId="f9f029c9-d743-4d60-9f2c-e74bdec1ab07" providerId="ADAL" clId="{3F661D7B-FD69-4DAB-B4D0-73E523D840BB}" dt="2023-03-10T02:11:10.168" v="1055" actId="478"/>
          <ac:picMkLst>
            <pc:docMk/>
            <pc:sldMk cId="1508791986" sldId="269"/>
            <ac:picMk id="97" creationId="{F725563B-4282-4098-8BB7-FF85B077A9CA}"/>
          </ac:picMkLst>
        </pc:picChg>
      </pc:sldChg>
      <pc:sldChg chg="addSp delSp modSp add mod delAnim modAnim">
        <pc:chgData name="MeiYi TAN" userId="f9f029c9-d743-4d60-9f2c-e74bdec1ab07" providerId="ADAL" clId="{3F661D7B-FD69-4DAB-B4D0-73E523D840BB}" dt="2023-03-10T02:13:01.186" v="1154" actId="478"/>
        <pc:sldMkLst>
          <pc:docMk/>
          <pc:sldMk cId="3625978006" sldId="270"/>
        </pc:sldMkLst>
        <pc:spChg chg="add mod">
          <ac:chgData name="MeiYi TAN" userId="f9f029c9-d743-4d60-9f2c-e74bdec1ab07" providerId="ADAL" clId="{3F661D7B-FD69-4DAB-B4D0-73E523D840BB}" dt="2023-03-09T14:01:16.600" v="43"/>
          <ac:spMkLst>
            <pc:docMk/>
            <pc:sldMk cId="3625978006" sldId="270"/>
            <ac:spMk id="4" creationId="{1D209275-4E35-AE5C-BF8A-816AAC9F005C}"/>
          </ac:spMkLst>
        </pc:spChg>
        <pc:spChg chg="mod">
          <ac:chgData name="MeiYi TAN" userId="f9f029c9-d743-4d60-9f2c-e74bdec1ab07" providerId="ADAL" clId="{3F661D7B-FD69-4DAB-B4D0-73E523D840BB}" dt="2023-03-10T02:11:23.433" v="1057" actId="113"/>
          <ac:spMkLst>
            <pc:docMk/>
            <pc:sldMk cId="3625978006" sldId="270"/>
            <ac:spMk id="5" creationId="{551C254A-C176-42A8-BCE9-100E1248DA78}"/>
          </ac:spMkLst>
        </pc:spChg>
        <pc:spChg chg="add mod">
          <ac:chgData name="MeiYi TAN" userId="f9f029c9-d743-4d60-9f2c-e74bdec1ab07" providerId="ADAL" clId="{3F661D7B-FD69-4DAB-B4D0-73E523D840BB}" dt="2023-03-10T02:11:41.350" v="1060" actId="20577"/>
          <ac:spMkLst>
            <pc:docMk/>
            <pc:sldMk cId="3625978006" sldId="270"/>
            <ac:spMk id="6" creationId="{156B5D9C-480D-E0D1-A1FE-53C77396CD72}"/>
          </ac:spMkLst>
        </pc:spChg>
        <pc:spChg chg="del">
          <ac:chgData name="MeiYi TAN" userId="f9f029c9-d743-4d60-9f2c-e74bdec1ab07" providerId="ADAL" clId="{3F661D7B-FD69-4DAB-B4D0-73E523D840BB}" dt="2023-03-09T14:01:16.359" v="42" actId="478"/>
          <ac:spMkLst>
            <pc:docMk/>
            <pc:sldMk cId="3625978006" sldId="270"/>
            <ac:spMk id="6" creationId="{5E23A090-53C5-4BDD-BBB1-233D6F96352A}"/>
          </ac:spMkLst>
        </pc:spChg>
        <pc:spChg chg="add mod">
          <ac:chgData name="MeiYi TAN" userId="f9f029c9-d743-4d60-9f2c-e74bdec1ab07" providerId="ADAL" clId="{3F661D7B-FD69-4DAB-B4D0-73E523D840BB}" dt="2023-03-10T02:11:57.300" v="1081" actId="1076"/>
          <ac:spMkLst>
            <pc:docMk/>
            <pc:sldMk cId="3625978006" sldId="270"/>
            <ac:spMk id="7" creationId="{23BDF3E4-E33F-CF87-3010-5783919931C3}"/>
          </ac:spMkLst>
        </pc:spChg>
        <pc:spChg chg="add mod">
          <ac:chgData name="MeiYi TAN" userId="f9f029c9-d743-4d60-9f2c-e74bdec1ab07" providerId="ADAL" clId="{3F661D7B-FD69-4DAB-B4D0-73E523D840BB}" dt="2023-03-10T02:12:24.282" v="1103" actId="1076"/>
          <ac:spMkLst>
            <pc:docMk/>
            <pc:sldMk cId="3625978006" sldId="270"/>
            <ac:spMk id="8" creationId="{48F34C44-70FA-A06D-89B9-0012A8FF5BBB}"/>
          </ac:spMkLst>
        </pc:spChg>
        <pc:spChg chg="add mod">
          <ac:chgData name="MeiYi TAN" userId="f9f029c9-d743-4d60-9f2c-e74bdec1ab07" providerId="ADAL" clId="{3F661D7B-FD69-4DAB-B4D0-73E523D840BB}" dt="2023-03-10T02:12:53.748" v="1152" actId="20577"/>
          <ac:spMkLst>
            <pc:docMk/>
            <pc:sldMk cId="3625978006" sldId="270"/>
            <ac:spMk id="9" creationId="{C0402678-FB0E-B9B1-BD89-AD2715055C40}"/>
          </ac:spMkLst>
        </pc:spChg>
        <pc:inkChg chg="del">
          <ac:chgData name="MeiYi TAN" userId="f9f029c9-d743-4d60-9f2c-e74bdec1ab07" providerId="ADAL" clId="{3F661D7B-FD69-4DAB-B4D0-73E523D840BB}" dt="2023-03-10T02:13:01.186" v="1154" actId="478"/>
          <ac:inkMkLst>
            <pc:docMk/>
            <pc:sldMk cId="3625978006" sldId="270"/>
            <ac:inkMk id="2" creationId="{23D793EE-3B1B-4F81-8F69-EEB31CB34FAE}"/>
          </ac:inkMkLst>
        </pc:inkChg>
        <pc:inkChg chg="del">
          <ac:chgData name="MeiYi TAN" userId="f9f029c9-d743-4d60-9f2c-e74bdec1ab07" providerId="ADAL" clId="{3F661D7B-FD69-4DAB-B4D0-73E523D840BB}" dt="2023-03-10T02:13:01.186" v="1154" actId="478"/>
          <ac:inkMkLst>
            <pc:docMk/>
            <pc:sldMk cId="3625978006" sldId="270"/>
            <ac:inkMk id="26" creationId="{638AC844-7907-434D-8D6D-0AAD7134AA86}"/>
          </ac:inkMkLst>
        </pc:inkChg>
        <pc:inkChg chg="del">
          <ac:chgData name="MeiYi TAN" userId="f9f029c9-d743-4d60-9f2c-e74bdec1ab07" providerId="ADAL" clId="{3F661D7B-FD69-4DAB-B4D0-73E523D840BB}" dt="2023-03-10T02:12:58.196" v="1153" actId="478"/>
          <ac:inkMkLst>
            <pc:docMk/>
            <pc:sldMk cId="3625978006" sldId="270"/>
            <ac:inkMk id="27" creationId="{9CEDE986-F425-479E-8A02-CB96D99894CA}"/>
          </ac:inkMkLst>
        </pc:inkChg>
        <pc:inkChg chg="del">
          <ac:chgData name="MeiYi TAN" userId="f9f029c9-d743-4d60-9f2c-e74bdec1ab07" providerId="ADAL" clId="{3F661D7B-FD69-4DAB-B4D0-73E523D840BB}" dt="2023-03-10T02:13:01.186" v="1154" actId="478"/>
          <ac:inkMkLst>
            <pc:docMk/>
            <pc:sldMk cId="3625978006" sldId="270"/>
            <ac:inkMk id="28" creationId="{0F46E407-26D1-4B98-BF7D-35215859CCD2}"/>
          </ac:inkMkLst>
        </pc:inkChg>
        <pc:inkChg chg="del">
          <ac:chgData name="MeiYi TAN" userId="f9f029c9-d743-4d60-9f2c-e74bdec1ab07" providerId="ADAL" clId="{3F661D7B-FD69-4DAB-B4D0-73E523D840BB}" dt="2023-03-10T02:13:01.186" v="1154" actId="478"/>
          <ac:inkMkLst>
            <pc:docMk/>
            <pc:sldMk cId="3625978006" sldId="270"/>
            <ac:inkMk id="37" creationId="{B7EA8572-4BAD-46F9-920B-27493127C2AF}"/>
          </ac:inkMkLst>
        </pc:inkChg>
        <pc:inkChg chg="del">
          <ac:chgData name="MeiYi TAN" userId="f9f029c9-d743-4d60-9f2c-e74bdec1ab07" providerId="ADAL" clId="{3F661D7B-FD69-4DAB-B4D0-73E523D840BB}" dt="2023-03-10T02:13:01.186" v="1154" actId="478"/>
          <ac:inkMkLst>
            <pc:docMk/>
            <pc:sldMk cId="3625978006" sldId="270"/>
            <ac:inkMk id="38" creationId="{3E928094-CE88-4D7F-85DA-6A709788D8DC}"/>
          </ac:inkMkLst>
        </pc:inkChg>
        <pc:inkChg chg="del">
          <ac:chgData name="MeiYi TAN" userId="f9f029c9-d743-4d60-9f2c-e74bdec1ab07" providerId="ADAL" clId="{3F661D7B-FD69-4DAB-B4D0-73E523D840BB}" dt="2023-03-10T02:13:01.186" v="1154" actId="478"/>
          <ac:inkMkLst>
            <pc:docMk/>
            <pc:sldMk cId="3625978006" sldId="270"/>
            <ac:inkMk id="39" creationId="{788D92D8-B9C8-46D6-BFD0-3115DD57C099}"/>
          </ac:inkMkLst>
        </pc:inkChg>
        <pc:inkChg chg="del">
          <ac:chgData name="MeiYi TAN" userId="f9f029c9-d743-4d60-9f2c-e74bdec1ab07" providerId="ADAL" clId="{3F661D7B-FD69-4DAB-B4D0-73E523D840BB}" dt="2023-03-10T02:13:01.186" v="1154" actId="478"/>
          <ac:inkMkLst>
            <pc:docMk/>
            <pc:sldMk cId="3625978006" sldId="270"/>
            <ac:inkMk id="40" creationId="{C4206818-FF26-4A27-A4CA-C457F41AA506}"/>
          </ac:inkMkLst>
        </pc:inkChg>
        <pc:inkChg chg="del">
          <ac:chgData name="MeiYi TAN" userId="f9f029c9-d743-4d60-9f2c-e74bdec1ab07" providerId="ADAL" clId="{3F661D7B-FD69-4DAB-B4D0-73E523D840BB}" dt="2023-03-10T02:13:01.186" v="1154" actId="478"/>
          <ac:inkMkLst>
            <pc:docMk/>
            <pc:sldMk cId="3625978006" sldId="270"/>
            <ac:inkMk id="51" creationId="{50F4CB03-0995-49BC-B340-5D4F054EEBFA}"/>
          </ac:inkMkLst>
        </pc:inkChg>
        <pc:inkChg chg="del">
          <ac:chgData name="MeiYi TAN" userId="f9f029c9-d743-4d60-9f2c-e74bdec1ab07" providerId="ADAL" clId="{3F661D7B-FD69-4DAB-B4D0-73E523D840BB}" dt="2023-03-10T02:12:58.196" v="1153" actId="478"/>
          <ac:inkMkLst>
            <pc:docMk/>
            <pc:sldMk cId="3625978006" sldId="270"/>
            <ac:inkMk id="59" creationId="{16BC3E0A-683D-4853-9CA3-F8F04CC4015C}"/>
          </ac:inkMkLst>
        </pc:inkChg>
        <pc:inkChg chg="del">
          <ac:chgData name="MeiYi TAN" userId="f9f029c9-d743-4d60-9f2c-e74bdec1ab07" providerId="ADAL" clId="{3F661D7B-FD69-4DAB-B4D0-73E523D840BB}" dt="2023-03-10T02:12:58.196" v="1153" actId="478"/>
          <ac:inkMkLst>
            <pc:docMk/>
            <pc:sldMk cId="3625978006" sldId="270"/>
            <ac:inkMk id="99" creationId="{87D232F4-C634-4D5D-AC0B-E59C916DE1A0}"/>
          </ac:inkMkLst>
        </pc:inkChg>
      </pc:sldChg>
      <pc:sldChg chg="addSp delSp modSp add mod modAnim">
        <pc:chgData name="MeiYi TAN" userId="f9f029c9-d743-4d60-9f2c-e74bdec1ab07" providerId="ADAL" clId="{3F661D7B-FD69-4DAB-B4D0-73E523D840BB}" dt="2023-03-10T02:22:41.037" v="1427" actId="20577"/>
        <pc:sldMkLst>
          <pc:docMk/>
          <pc:sldMk cId="548244521" sldId="271"/>
        </pc:sldMkLst>
        <pc:spChg chg="add mod">
          <ac:chgData name="MeiYi TAN" userId="f9f029c9-d743-4d60-9f2c-e74bdec1ab07" providerId="ADAL" clId="{3F661D7B-FD69-4DAB-B4D0-73E523D840BB}" dt="2023-03-09T14:01:13.491" v="41"/>
          <ac:spMkLst>
            <pc:docMk/>
            <pc:sldMk cId="548244521" sldId="271"/>
            <ac:spMk id="2" creationId="{D7E705B7-5CC6-75AE-176D-918A493C49BB}"/>
          </ac:spMkLst>
        </pc:spChg>
        <pc:spChg chg="mod">
          <ac:chgData name="MeiYi TAN" userId="f9f029c9-d743-4d60-9f2c-e74bdec1ab07" providerId="ADAL" clId="{3F661D7B-FD69-4DAB-B4D0-73E523D840BB}" dt="2023-03-10T02:18:35.292" v="1275" actId="1076"/>
          <ac:spMkLst>
            <pc:docMk/>
            <pc:sldMk cId="548244521" sldId="271"/>
            <ac:spMk id="5" creationId="{551C254A-C176-42A8-BCE9-100E1248DA78}"/>
          </ac:spMkLst>
        </pc:spChg>
        <pc:spChg chg="del">
          <ac:chgData name="MeiYi TAN" userId="f9f029c9-d743-4d60-9f2c-e74bdec1ab07" providerId="ADAL" clId="{3F661D7B-FD69-4DAB-B4D0-73E523D840BB}" dt="2023-03-09T14:01:13.264" v="40" actId="478"/>
          <ac:spMkLst>
            <pc:docMk/>
            <pc:sldMk cId="548244521" sldId="271"/>
            <ac:spMk id="6" creationId="{83B7213E-0223-4FC8-8191-3FE39AC0F233}"/>
          </ac:spMkLst>
        </pc:spChg>
        <pc:spChg chg="add mod">
          <ac:chgData name="MeiYi TAN" userId="f9f029c9-d743-4d60-9f2c-e74bdec1ab07" providerId="ADAL" clId="{3F661D7B-FD69-4DAB-B4D0-73E523D840BB}" dt="2023-03-10T02:19:22.691" v="1301" actId="20577"/>
          <ac:spMkLst>
            <pc:docMk/>
            <pc:sldMk cId="548244521" sldId="271"/>
            <ac:spMk id="20" creationId="{21F9C8B4-409B-33E5-BB77-638393B5156C}"/>
          </ac:spMkLst>
        </pc:spChg>
        <pc:spChg chg="add mod">
          <ac:chgData name="MeiYi TAN" userId="f9f029c9-d743-4d60-9f2c-e74bdec1ab07" providerId="ADAL" clId="{3F661D7B-FD69-4DAB-B4D0-73E523D840BB}" dt="2023-03-10T02:19:31.329" v="1307" actId="20577"/>
          <ac:spMkLst>
            <pc:docMk/>
            <pc:sldMk cId="548244521" sldId="271"/>
            <ac:spMk id="41" creationId="{618D5BE4-A80E-AA81-3807-5CC1976B4C28}"/>
          </ac:spMkLst>
        </pc:spChg>
        <pc:spChg chg="add mod">
          <ac:chgData name="MeiYi TAN" userId="f9f029c9-d743-4d60-9f2c-e74bdec1ab07" providerId="ADAL" clId="{3F661D7B-FD69-4DAB-B4D0-73E523D840BB}" dt="2023-03-10T02:20:51.986" v="1397" actId="1076"/>
          <ac:spMkLst>
            <pc:docMk/>
            <pc:sldMk cId="548244521" sldId="271"/>
            <ac:spMk id="42" creationId="{DE305F78-A8DA-A678-16CD-549093C76975}"/>
          </ac:spMkLst>
        </pc:spChg>
        <pc:spChg chg="add mod">
          <ac:chgData name="MeiYi TAN" userId="f9f029c9-d743-4d60-9f2c-e74bdec1ab07" providerId="ADAL" clId="{3F661D7B-FD69-4DAB-B4D0-73E523D840BB}" dt="2023-03-10T02:22:41.037" v="1427" actId="20577"/>
          <ac:spMkLst>
            <pc:docMk/>
            <pc:sldMk cId="548244521" sldId="271"/>
            <ac:spMk id="43" creationId="{700E6843-8EDE-CF60-7A5E-CD73830DC065}"/>
          </ac:spMkLst>
        </pc:spChg>
        <pc:grpChg chg="mod">
          <ac:chgData name="MeiYi TAN" userId="f9f029c9-d743-4d60-9f2c-e74bdec1ab07" providerId="ADAL" clId="{3F661D7B-FD69-4DAB-B4D0-73E523D840BB}" dt="2023-03-10T02:13:47.656" v="1166"/>
          <ac:grpSpMkLst>
            <pc:docMk/>
            <pc:sldMk cId="548244521" sldId="271"/>
            <ac:grpSpMk id="12" creationId="{42503A3E-FE33-D5A6-6E87-75BD04CC290C}"/>
          </ac:grpSpMkLst>
        </pc:grpChg>
        <pc:grpChg chg="mod">
          <ac:chgData name="MeiYi TAN" userId="f9f029c9-d743-4d60-9f2c-e74bdec1ab07" providerId="ADAL" clId="{3F661D7B-FD69-4DAB-B4D0-73E523D840BB}" dt="2023-03-10T02:13:47.656" v="1166"/>
          <ac:grpSpMkLst>
            <pc:docMk/>
            <pc:sldMk cId="548244521" sldId="271"/>
            <ac:grpSpMk id="13" creationId="{A2990A9B-44F2-750A-3EC2-5050CFE64918}"/>
          </ac:grpSpMkLst>
        </pc:grpChg>
        <pc:grpChg chg="mod">
          <ac:chgData name="MeiYi TAN" userId="f9f029c9-d743-4d60-9f2c-e74bdec1ab07" providerId="ADAL" clId="{3F661D7B-FD69-4DAB-B4D0-73E523D840BB}" dt="2023-03-10T02:13:52.462" v="1172"/>
          <ac:grpSpMkLst>
            <pc:docMk/>
            <pc:sldMk cId="548244521" sldId="271"/>
            <ac:grpSpMk id="19" creationId="{FAA616F9-E340-879F-2B79-A1A221F25450}"/>
          </ac:grpSpMkLst>
        </pc:grpChg>
        <pc:grpChg chg="mod">
          <ac:chgData name="MeiYi TAN" userId="f9f029c9-d743-4d60-9f2c-e74bdec1ab07" providerId="ADAL" clId="{3F661D7B-FD69-4DAB-B4D0-73E523D840BB}" dt="2023-03-10T02:15:08.570" v="1207"/>
          <ac:grpSpMkLst>
            <pc:docMk/>
            <pc:sldMk cId="548244521" sldId="271"/>
            <ac:grpSpMk id="27" creationId="{8B49B599-DDFA-C31E-A45F-3C58354F4D7B}"/>
          </ac:grpSpMkLst>
        </pc:grpChg>
        <pc:grpChg chg="mod">
          <ac:chgData name="MeiYi TAN" userId="f9f029c9-d743-4d60-9f2c-e74bdec1ab07" providerId="ADAL" clId="{3F661D7B-FD69-4DAB-B4D0-73E523D840BB}" dt="2023-03-10T02:15:27.123" v="1218"/>
          <ac:grpSpMkLst>
            <pc:docMk/>
            <pc:sldMk cId="548244521" sldId="271"/>
            <ac:grpSpMk id="31" creationId="{E0919D0C-66DB-2EBC-1530-6E1FF34820E4}"/>
          </ac:grpSpMkLst>
        </pc:grpChg>
        <pc:grpChg chg="mod">
          <ac:chgData name="MeiYi TAN" userId="f9f029c9-d743-4d60-9f2c-e74bdec1ab07" providerId="ADAL" clId="{3F661D7B-FD69-4DAB-B4D0-73E523D840BB}" dt="2023-03-10T02:15:58.616" v="1227"/>
          <ac:grpSpMkLst>
            <pc:docMk/>
            <pc:sldMk cId="548244521" sldId="271"/>
            <ac:grpSpMk id="37" creationId="{2EBB4CAD-213E-C208-E8A5-CE3188D37297}"/>
          </ac:grpSpMkLst>
        </pc:grpChg>
        <pc:inkChg chg="add mod">
          <ac:chgData name="MeiYi TAN" userId="f9f029c9-d743-4d60-9f2c-e74bdec1ab07" providerId="ADAL" clId="{3F661D7B-FD69-4DAB-B4D0-73E523D840BB}" dt="2023-03-10T02:13:47.656" v="1166"/>
          <ac:inkMkLst>
            <pc:docMk/>
            <pc:sldMk cId="548244521" sldId="271"/>
            <ac:inkMk id="4" creationId="{431599D1-6A6E-9176-9552-C6666D84922B}"/>
          </ac:inkMkLst>
        </pc:inkChg>
        <pc:inkChg chg="add mod">
          <ac:chgData name="MeiYi TAN" userId="f9f029c9-d743-4d60-9f2c-e74bdec1ab07" providerId="ADAL" clId="{3F661D7B-FD69-4DAB-B4D0-73E523D840BB}" dt="2023-03-10T02:13:47.656" v="1166"/>
          <ac:inkMkLst>
            <pc:docMk/>
            <pc:sldMk cId="548244521" sldId="271"/>
            <ac:inkMk id="6" creationId="{FF801D14-323A-1C05-D113-E1BA2EB2A808}"/>
          </ac:inkMkLst>
        </pc:inkChg>
        <pc:inkChg chg="add mod">
          <ac:chgData name="MeiYi TAN" userId="f9f029c9-d743-4d60-9f2c-e74bdec1ab07" providerId="ADAL" clId="{3F661D7B-FD69-4DAB-B4D0-73E523D840BB}" dt="2023-03-10T02:13:47.656" v="1166"/>
          <ac:inkMkLst>
            <pc:docMk/>
            <pc:sldMk cId="548244521" sldId="271"/>
            <ac:inkMk id="7" creationId="{FF4AF9DE-D344-563A-5DD4-95C5E11666F5}"/>
          </ac:inkMkLst>
        </pc:inkChg>
        <pc:inkChg chg="add mod">
          <ac:chgData name="MeiYi TAN" userId="f9f029c9-d743-4d60-9f2c-e74bdec1ab07" providerId="ADAL" clId="{3F661D7B-FD69-4DAB-B4D0-73E523D840BB}" dt="2023-03-10T02:13:47.656" v="1166"/>
          <ac:inkMkLst>
            <pc:docMk/>
            <pc:sldMk cId="548244521" sldId="271"/>
            <ac:inkMk id="8" creationId="{2FE782A7-DFCD-3C2D-B840-177DAC753BB2}"/>
          </ac:inkMkLst>
        </pc:inkChg>
        <pc:inkChg chg="add mod">
          <ac:chgData name="MeiYi TAN" userId="f9f029c9-d743-4d60-9f2c-e74bdec1ab07" providerId="ADAL" clId="{3F661D7B-FD69-4DAB-B4D0-73E523D840BB}" dt="2023-03-10T02:13:47.656" v="1166"/>
          <ac:inkMkLst>
            <pc:docMk/>
            <pc:sldMk cId="548244521" sldId="271"/>
            <ac:inkMk id="9" creationId="{BFFAC26A-70C5-1E6F-95F0-E218ED4008B7}"/>
          </ac:inkMkLst>
        </pc:inkChg>
        <pc:inkChg chg="add mod">
          <ac:chgData name="MeiYi TAN" userId="f9f029c9-d743-4d60-9f2c-e74bdec1ab07" providerId="ADAL" clId="{3F661D7B-FD69-4DAB-B4D0-73E523D840BB}" dt="2023-03-10T02:13:47.656" v="1166"/>
          <ac:inkMkLst>
            <pc:docMk/>
            <pc:sldMk cId="548244521" sldId="271"/>
            <ac:inkMk id="10" creationId="{0751D722-E0D2-F623-3BB2-D5E02BEB4AF8}"/>
          </ac:inkMkLst>
        </pc:inkChg>
        <pc:inkChg chg="add mod">
          <ac:chgData name="MeiYi TAN" userId="f9f029c9-d743-4d60-9f2c-e74bdec1ab07" providerId="ADAL" clId="{3F661D7B-FD69-4DAB-B4D0-73E523D840BB}" dt="2023-03-10T02:13:47.656" v="1166"/>
          <ac:inkMkLst>
            <pc:docMk/>
            <pc:sldMk cId="548244521" sldId="271"/>
            <ac:inkMk id="11" creationId="{50C7BDEB-89C5-0BDD-74F5-98B83F906B18}"/>
          </ac:inkMkLst>
        </pc:inkChg>
        <pc:inkChg chg="add mod">
          <ac:chgData name="MeiYi TAN" userId="f9f029c9-d743-4d60-9f2c-e74bdec1ab07" providerId="ADAL" clId="{3F661D7B-FD69-4DAB-B4D0-73E523D840BB}" dt="2023-03-10T02:13:52.462" v="1172"/>
          <ac:inkMkLst>
            <pc:docMk/>
            <pc:sldMk cId="548244521" sldId="271"/>
            <ac:inkMk id="14" creationId="{3CF9CFB0-423A-FCA1-353F-03AF68F90532}"/>
          </ac:inkMkLst>
        </pc:inkChg>
        <pc:inkChg chg="add mod">
          <ac:chgData name="MeiYi TAN" userId="f9f029c9-d743-4d60-9f2c-e74bdec1ab07" providerId="ADAL" clId="{3F661D7B-FD69-4DAB-B4D0-73E523D840BB}" dt="2023-03-10T02:13:52.462" v="1172"/>
          <ac:inkMkLst>
            <pc:docMk/>
            <pc:sldMk cId="548244521" sldId="271"/>
            <ac:inkMk id="15" creationId="{53B15D7E-FF4E-B875-A9DE-EE842E8B096D}"/>
          </ac:inkMkLst>
        </pc:inkChg>
        <pc:inkChg chg="add mod">
          <ac:chgData name="MeiYi TAN" userId="f9f029c9-d743-4d60-9f2c-e74bdec1ab07" providerId="ADAL" clId="{3F661D7B-FD69-4DAB-B4D0-73E523D840BB}" dt="2023-03-10T02:13:52.462" v="1172"/>
          <ac:inkMkLst>
            <pc:docMk/>
            <pc:sldMk cId="548244521" sldId="271"/>
            <ac:inkMk id="16" creationId="{07E8BF36-FFF9-CDE3-4D9C-C086B36E76CB}"/>
          </ac:inkMkLst>
        </pc:inkChg>
        <pc:inkChg chg="add mod">
          <ac:chgData name="MeiYi TAN" userId="f9f029c9-d743-4d60-9f2c-e74bdec1ab07" providerId="ADAL" clId="{3F661D7B-FD69-4DAB-B4D0-73E523D840BB}" dt="2023-03-10T02:13:52.462" v="1172"/>
          <ac:inkMkLst>
            <pc:docMk/>
            <pc:sldMk cId="548244521" sldId="271"/>
            <ac:inkMk id="17" creationId="{4F200E18-19BA-9049-07F7-B5EC631F8015}"/>
          </ac:inkMkLst>
        </pc:inkChg>
        <pc:inkChg chg="add mod">
          <ac:chgData name="MeiYi TAN" userId="f9f029c9-d743-4d60-9f2c-e74bdec1ab07" providerId="ADAL" clId="{3F661D7B-FD69-4DAB-B4D0-73E523D840BB}" dt="2023-03-10T02:13:52.462" v="1172"/>
          <ac:inkMkLst>
            <pc:docMk/>
            <pc:sldMk cId="548244521" sldId="271"/>
            <ac:inkMk id="18" creationId="{E45EA9F9-4468-8EE0-53F1-25104E94C2D2}"/>
          </ac:inkMkLst>
        </pc:inkChg>
        <pc:inkChg chg="add del mod">
          <ac:chgData name="MeiYi TAN" userId="f9f029c9-d743-4d60-9f2c-e74bdec1ab07" providerId="ADAL" clId="{3F661D7B-FD69-4DAB-B4D0-73E523D840BB}" dt="2023-03-10T02:15:12.249" v="1212" actId="9405"/>
          <ac:inkMkLst>
            <pc:docMk/>
            <pc:sldMk cId="548244521" sldId="271"/>
            <ac:inkMk id="21" creationId="{3B3FBBCD-F991-9929-D74C-C48437E36472}"/>
          </ac:inkMkLst>
        </pc:inkChg>
        <pc:inkChg chg="add del mod">
          <ac:chgData name="MeiYi TAN" userId="f9f029c9-d743-4d60-9f2c-e74bdec1ab07" providerId="ADAL" clId="{3F661D7B-FD69-4DAB-B4D0-73E523D840BB}" dt="2023-03-10T02:15:10.620" v="1211" actId="9405"/>
          <ac:inkMkLst>
            <pc:docMk/>
            <pc:sldMk cId="548244521" sldId="271"/>
            <ac:inkMk id="22" creationId="{39CCC9F1-B6E8-7F8D-C7D1-37A4809B08D5}"/>
          </ac:inkMkLst>
        </pc:inkChg>
        <pc:inkChg chg="add del mod">
          <ac:chgData name="MeiYi TAN" userId="f9f029c9-d743-4d60-9f2c-e74bdec1ab07" providerId="ADAL" clId="{3F661D7B-FD69-4DAB-B4D0-73E523D840BB}" dt="2023-03-10T02:15:10.243" v="1210" actId="9405"/>
          <ac:inkMkLst>
            <pc:docMk/>
            <pc:sldMk cId="548244521" sldId="271"/>
            <ac:inkMk id="23" creationId="{5832AA7B-B6A6-A04D-DFB1-DAD766F37271}"/>
          </ac:inkMkLst>
        </pc:inkChg>
        <pc:inkChg chg="add del mod">
          <ac:chgData name="MeiYi TAN" userId="f9f029c9-d743-4d60-9f2c-e74bdec1ab07" providerId="ADAL" clId="{3F661D7B-FD69-4DAB-B4D0-73E523D840BB}" dt="2023-03-10T02:15:09.911" v="1209" actId="9405"/>
          <ac:inkMkLst>
            <pc:docMk/>
            <pc:sldMk cId="548244521" sldId="271"/>
            <ac:inkMk id="24" creationId="{8E8A5DF8-DA73-CA39-566B-26276C171B66}"/>
          </ac:inkMkLst>
        </pc:inkChg>
        <pc:inkChg chg="add del mod">
          <ac:chgData name="MeiYi TAN" userId="f9f029c9-d743-4d60-9f2c-e74bdec1ab07" providerId="ADAL" clId="{3F661D7B-FD69-4DAB-B4D0-73E523D840BB}" dt="2023-03-10T02:15:09.510" v="1208" actId="9405"/>
          <ac:inkMkLst>
            <pc:docMk/>
            <pc:sldMk cId="548244521" sldId="271"/>
            <ac:inkMk id="25" creationId="{01971AE9-5FB0-2A09-4021-A6ED9FF75129}"/>
          </ac:inkMkLst>
        </pc:inkChg>
        <pc:inkChg chg="add del mod">
          <ac:chgData name="MeiYi TAN" userId="f9f029c9-d743-4d60-9f2c-e74bdec1ab07" providerId="ADAL" clId="{3F661D7B-FD69-4DAB-B4D0-73E523D840BB}" dt="2023-03-10T02:15:08.570" v="1207"/>
          <ac:inkMkLst>
            <pc:docMk/>
            <pc:sldMk cId="548244521" sldId="271"/>
            <ac:inkMk id="26" creationId="{9C9F173C-0E40-431F-E091-32217E7B9AC7}"/>
          </ac:inkMkLst>
        </pc:inkChg>
        <pc:inkChg chg="add del mod">
          <ac:chgData name="MeiYi TAN" userId="f9f029c9-d743-4d60-9f2c-e74bdec1ab07" providerId="ADAL" clId="{3F661D7B-FD69-4DAB-B4D0-73E523D840BB}" dt="2023-03-10T02:15:29.367" v="1220" actId="9405"/>
          <ac:inkMkLst>
            <pc:docMk/>
            <pc:sldMk cId="548244521" sldId="271"/>
            <ac:inkMk id="28" creationId="{563BEC88-2930-0F37-64E0-3D506076AF32}"/>
          </ac:inkMkLst>
        </pc:inkChg>
        <pc:inkChg chg="add del mod">
          <ac:chgData name="MeiYi TAN" userId="f9f029c9-d743-4d60-9f2c-e74bdec1ab07" providerId="ADAL" clId="{3F661D7B-FD69-4DAB-B4D0-73E523D840BB}" dt="2023-03-10T02:15:29.028" v="1219" actId="9405"/>
          <ac:inkMkLst>
            <pc:docMk/>
            <pc:sldMk cId="548244521" sldId="271"/>
            <ac:inkMk id="29" creationId="{34B85A11-B463-EB6B-7CAE-D04CCAD6680C}"/>
          </ac:inkMkLst>
        </pc:inkChg>
        <pc:inkChg chg="add del mod">
          <ac:chgData name="MeiYi TAN" userId="f9f029c9-d743-4d60-9f2c-e74bdec1ab07" providerId="ADAL" clId="{3F661D7B-FD69-4DAB-B4D0-73E523D840BB}" dt="2023-03-10T02:15:27.123" v="1218"/>
          <ac:inkMkLst>
            <pc:docMk/>
            <pc:sldMk cId="548244521" sldId="271"/>
            <ac:inkMk id="30" creationId="{0136BD17-1991-0C42-2A78-39BA8138407B}"/>
          </ac:inkMkLst>
        </pc:inkChg>
        <pc:inkChg chg="add">
          <ac:chgData name="MeiYi TAN" userId="f9f029c9-d743-4d60-9f2c-e74bdec1ab07" providerId="ADAL" clId="{3F661D7B-FD69-4DAB-B4D0-73E523D840BB}" dt="2023-03-10T02:15:33.771" v="1221" actId="9405"/>
          <ac:inkMkLst>
            <pc:docMk/>
            <pc:sldMk cId="548244521" sldId="271"/>
            <ac:inkMk id="32" creationId="{C6716F2C-4BF5-F51E-756B-BA6B6AAED9A3}"/>
          </ac:inkMkLst>
        </pc:inkChg>
        <pc:inkChg chg="add mod">
          <ac:chgData name="MeiYi TAN" userId="f9f029c9-d743-4d60-9f2c-e74bdec1ab07" providerId="ADAL" clId="{3F661D7B-FD69-4DAB-B4D0-73E523D840BB}" dt="2023-03-10T02:15:58.616" v="1227"/>
          <ac:inkMkLst>
            <pc:docMk/>
            <pc:sldMk cId="548244521" sldId="271"/>
            <ac:inkMk id="33" creationId="{F82C423D-B7F4-BE2A-D51D-0177582B934A}"/>
          </ac:inkMkLst>
        </pc:inkChg>
        <pc:inkChg chg="add mod">
          <ac:chgData name="MeiYi TAN" userId="f9f029c9-d743-4d60-9f2c-e74bdec1ab07" providerId="ADAL" clId="{3F661D7B-FD69-4DAB-B4D0-73E523D840BB}" dt="2023-03-10T02:15:58.616" v="1227"/>
          <ac:inkMkLst>
            <pc:docMk/>
            <pc:sldMk cId="548244521" sldId="271"/>
            <ac:inkMk id="34" creationId="{8BD9773E-A4C7-7E66-844E-C97414819958}"/>
          </ac:inkMkLst>
        </pc:inkChg>
        <pc:inkChg chg="add mod">
          <ac:chgData name="MeiYi TAN" userId="f9f029c9-d743-4d60-9f2c-e74bdec1ab07" providerId="ADAL" clId="{3F661D7B-FD69-4DAB-B4D0-73E523D840BB}" dt="2023-03-10T02:15:58.616" v="1227"/>
          <ac:inkMkLst>
            <pc:docMk/>
            <pc:sldMk cId="548244521" sldId="271"/>
            <ac:inkMk id="35" creationId="{8E4CAF63-1700-9F88-8657-416073D8E13B}"/>
          </ac:inkMkLst>
        </pc:inkChg>
        <pc:inkChg chg="add mod">
          <ac:chgData name="MeiYi TAN" userId="f9f029c9-d743-4d60-9f2c-e74bdec1ab07" providerId="ADAL" clId="{3F661D7B-FD69-4DAB-B4D0-73E523D840BB}" dt="2023-03-10T02:15:58.616" v="1227"/>
          <ac:inkMkLst>
            <pc:docMk/>
            <pc:sldMk cId="548244521" sldId="271"/>
            <ac:inkMk id="36" creationId="{720A10E0-D994-8556-8E94-26C42FF91599}"/>
          </ac:inkMkLst>
        </pc:inkChg>
        <pc:inkChg chg="add">
          <ac:chgData name="MeiYi TAN" userId="f9f029c9-d743-4d60-9f2c-e74bdec1ab07" providerId="ADAL" clId="{3F661D7B-FD69-4DAB-B4D0-73E523D840BB}" dt="2023-03-10T02:16:25.034" v="1228" actId="9405"/>
          <ac:inkMkLst>
            <pc:docMk/>
            <pc:sldMk cId="548244521" sldId="271"/>
            <ac:inkMk id="38" creationId="{C2489E35-F863-6A2E-A556-8EC37E6F49DF}"/>
          </ac:inkMkLst>
        </pc:inkChg>
        <pc:inkChg chg="add">
          <ac:chgData name="MeiYi TAN" userId="f9f029c9-d743-4d60-9f2c-e74bdec1ab07" providerId="ADAL" clId="{3F661D7B-FD69-4DAB-B4D0-73E523D840BB}" dt="2023-03-10T02:16:30.048" v="1229" actId="9405"/>
          <ac:inkMkLst>
            <pc:docMk/>
            <pc:sldMk cId="548244521" sldId="271"/>
            <ac:inkMk id="39" creationId="{6352129D-F823-1527-6B18-A3FB6A2E7844}"/>
          </ac:inkMkLst>
        </pc:inkChg>
        <pc:inkChg chg="add">
          <ac:chgData name="MeiYi TAN" userId="f9f029c9-d743-4d60-9f2c-e74bdec1ab07" providerId="ADAL" clId="{3F661D7B-FD69-4DAB-B4D0-73E523D840BB}" dt="2023-03-10T02:16:33.912" v="1230" actId="9405"/>
          <ac:inkMkLst>
            <pc:docMk/>
            <pc:sldMk cId="548244521" sldId="271"/>
            <ac:inkMk id="40" creationId="{9239B190-281B-A894-69BA-10D3AF727E34}"/>
          </ac:inkMkLst>
        </pc:inkChg>
      </pc:sldChg>
      <pc:sldChg chg="addSp delSp modSp add del mod">
        <pc:chgData name="MeiYi TAN" userId="f9f029c9-d743-4d60-9f2c-e74bdec1ab07" providerId="ADAL" clId="{3F661D7B-FD69-4DAB-B4D0-73E523D840BB}" dt="2023-03-10T02:22:48.216" v="1428" actId="47"/>
        <pc:sldMkLst>
          <pc:docMk/>
          <pc:sldMk cId="462042061" sldId="272"/>
        </pc:sldMkLst>
        <pc:spChg chg="add mod">
          <ac:chgData name="MeiYi TAN" userId="f9f029c9-d743-4d60-9f2c-e74bdec1ab07" providerId="ADAL" clId="{3F661D7B-FD69-4DAB-B4D0-73E523D840BB}" dt="2023-03-09T14:01:08.603" v="39"/>
          <ac:spMkLst>
            <pc:docMk/>
            <pc:sldMk cId="462042061" sldId="272"/>
            <ac:spMk id="2" creationId="{640DD799-0EC9-3AAF-C127-611FA3ADF40A}"/>
          </ac:spMkLst>
        </pc:spChg>
        <pc:spChg chg="del">
          <ac:chgData name="MeiYi TAN" userId="f9f029c9-d743-4d60-9f2c-e74bdec1ab07" providerId="ADAL" clId="{3F661D7B-FD69-4DAB-B4D0-73E523D840BB}" dt="2023-03-09T14:01:08.398" v="38" actId="478"/>
          <ac:spMkLst>
            <pc:docMk/>
            <pc:sldMk cId="462042061" sldId="272"/>
            <ac:spMk id="7" creationId="{1FA58171-69C3-4C3C-B798-53F150457A45}"/>
          </ac:spMkLst>
        </pc:spChg>
      </pc:sldChg>
      <pc:sldChg chg="addSp delSp modSp add del mod">
        <pc:chgData name="MeiYi TAN" userId="f9f029c9-d743-4d60-9f2c-e74bdec1ab07" providerId="ADAL" clId="{3F661D7B-FD69-4DAB-B4D0-73E523D840BB}" dt="2023-03-10T02:22:50.730" v="1429" actId="47"/>
        <pc:sldMkLst>
          <pc:docMk/>
          <pc:sldMk cId="2474284950" sldId="273"/>
        </pc:sldMkLst>
        <pc:spChg chg="add mod">
          <ac:chgData name="MeiYi TAN" userId="f9f029c9-d743-4d60-9f2c-e74bdec1ab07" providerId="ADAL" clId="{3F661D7B-FD69-4DAB-B4D0-73E523D840BB}" dt="2023-03-09T14:01:05.662" v="37"/>
          <ac:spMkLst>
            <pc:docMk/>
            <pc:sldMk cId="2474284950" sldId="273"/>
            <ac:spMk id="2" creationId="{79D097FB-310A-44F7-44E5-E0AE7C825518}"/>
          </ac:spMkLst>
        </pc:spChg>
        <pc:spChg chg="del">
          <ac:chgData name="MeiYi TAN" userId="f9f029c9-d743-4d60-9f2c-e74bdec1ab07" providerId="ADAL" clId="{3F661D7B-FD69-4DAB-B4D0-73E523D840BB}" dt="2023-03-09T14:01:05.469" v="36" actId="478"/>
          <ac:spMkLst>
            <pc:docMk/>
            <pc:sldMk cId="2474284950" sldId="273"/>
            <ac:spMk id="7" creationId="{1FA58171-69C3-4C3C-B798-53F150457A45}"/>
          </ac:spMkLst>
        </pc:spChg>
      </pc:sldChg>
      <pc:sldChg chg="addSp delSp modSp add del mod">
        <pc:chgData name="MeiYi TAN" userId="f9f029c9-d743-4d60-9f2c-e74bdec1ab07" providerId="ADAL" clId="{3F661D7B-FD69-4DAB-B4D0-73E523D840BB}" dt="2023-03-10T02:22:59.366" v="1430" actId="47"/>
        <pc:sldMkLst>
          <pc:docMk/>
          <pc:sldMk cId="29444046" sldId="274"/>
        </pc:sldMkLst>
        <pc:spChg chg="add mod">
          <ac:chgData name="MeiYi TAN" userId="f9f029c9-d743-4d60-9f2c-e74bdec1ab07" providerId="ADAL" clId="{3F661D7B-FD69-4DAB-B4D0-73E523D840BB}" dt="2023-03-09T14:01:01.503" v="35"/>
          <ac:spMkLst>
            <pc:docMk/>
            <pc:sldMk cId="29444046" sldId="274"/>
            <ac:spMk id="2" creationId="{8E8EBB32-C17A-2ED8-25F2-07C39238FC80}"/>
          </ac:spMkLst>
        </pc:spChg>
        <pc:spChg chg="del">
          <ac:chgData name="MeiYi TAN" userId="f9f029c9-d743-4d60-9f2c-e74bdec1ab07" providerId="ADAL" clId="{3F661D7B-FD69-4DAB-B4D0-73E523D840BB}" dt="2023-03-09T14:01:01.314" v="34" actId="478"/>
          <ac:spMkLst>
            <pc:docMk/>
            <pc:sldMk cId="29444046" sldId="274"/>
            <ac:spMk id="7" creationId="{1FA58171-69C3-4C3C-B798-53F150457A45}"/>
          </ac:spMkLst>
        </pc:spChg>
      </pc:sldChg>
      <pc:sldChg chg="addSp delSp modSp add del mod">
        <pc:chgData name="MeiYi TAN" userId="f9f029c9-d743-4d60-9f2c-e74bdec1ab07" providerId="ADAL" clId="{3F661D7B-FD69-4DAB-B4D0-73E523D840BB}" dt="2023-03-10T02:23:00.749" v="1431" actId="47"/>
        <pc:sldMkLst>
          <pc:docMk/>
          <pc:sldMk cId="1881192503" sldId="275"/>
        </pc:sldMkLst>
        <pc:spChg chg="add mod">
          <ac:chgData name="MeiYi TAN" userId="f9f029c9-d743-4d60-9f2c-e74bdec1ab07" providerId="ADAL" clId="{3F661D7B-FD69-4DAB-B4D0-73E523D840BB}" dt="2023-03-09T14:00:58.987" v="33"/>
          <ac:spMkLst>
            <pc:docMk/>
            <pc:sldMk cId="1881192503" sldId="275"/>
            <ac:spMk id="2" creationId="{6D237367-7B9D-BAA0-DB2A-79C5A8F83C8D}"/>
          </ac:spMkLst>
        </pc:spChg>
        <pc:spChg chg="del">
          <ac:chgData name="MeiYi TAN" userId="f9f029c9-d743-4d60-9f2c-e74bdec1ab07" providerId="ADAL" clId="{3F661D7B-FD69-4DAB-B4D0-73E523D840BB}" dt="2023-03-09T14:00:58.800" v="32" actId="478"/>
          <ac:spMkLst>
            <pc:docMk/>
            <pc:sldMk cId="1881192503" sldId="275"/>
            <ac:spMk id="7" creationId="{1FA58171-69C3-4C3C-B798-53F150457A45}"/>
          </ac:spMkLst>
        </pc:spChg>
      </pc:sldChg>
      <pc:sldChg chg="addSp delSp modSp add mod">
        <pc:chgData name="MeiYi TAN" userId="f9f029c9-d743-4d60-9f2c-e74bdec1ab07" providerId="ADAL" clId="{3F661D7B-FD69-4DAB-B4D0-73E523D840BB}" dt="2023-03-10T02:35:44" v="1913" actId="113"/>
        <pc:sldMkLst>
          <pc:docMk/>
          <pc:sldMk cId="2495716913" sldId="276"/>
        </pc:sldMkLst>
        <pc:spChg chg="add mod">
          <ac:chgData name="MeiYi TAN" userId="f9f029c9-d743-4d60-9f2c-e74bdec1ab07" providerId="ADAL" clId="{3F661D7B-FD69-4DAB-B4D0-73E523D840BB}" dt="2023-03-09T14:00:56.266" v="31"/>
          <ac:spMkLst>
            <pc:docMk/>
            <pc:sldMk cId="2495716913" sldId="276"/>
            <ac:spMk id="2" creationId="{69D64924-3E96-78F1-82A2-AD1133C26E54}"/>
          </ac:spMkLst>
        </pc:spChg>
        <pc:spChg chg="del">
          <ac:chgData name="MeiYi TAN" userId="f9f029c9-d743-4d60-9f2c-e74bdec1ab07" providerId="ADAL" clId="{3F661D7B-FD69-4DAB-B4D0-73E523D840BB}" dt="2023-03-09T14:00:56.037" v="30" actId="478"/>
          <ac:spMkLst>
            <pc:docMk/>
            <pc:sldMk cId="2495716913" sldId="276"/>
            <ac:spMk id="4" creationId="{89D82520-5C4B-4FED-831C-105560102665}"/>
          </ac:spMkLst>
        </pc:spChg>
        <pc:spChg chg="mod">
          <ac:chgData name="MeiYi TAN" userId="f9f029c9-d743-4d60-9f2c-e74bdec1ab07" providerId="ADAL" clId="{3F661D7B-FD69-4DAB-B4D0-73E523D840BB}" dt="2023-03-10T02:35:44" v="1913" actId="113"/>
          <ac:spMkLst>
            <pc:docMk/>
            <pc:sldMk cId="2495716913" sldId="276"/>
            <ac:spMk id="5" creationId="{551C254A-C176-42A8-BCE9-100E1248DA78}"/>
          </ac:spMkLst>
        </pc:spChg>
        <pc:grpChg chg="mod">
          <ac:chgData name="MeiYi TAN" userId="f9f029c9-d743-4d60-9f2c-e74bdec1ab07" providerId="ADAL" clId="{3F661D7B-FD69-4DAB-B4D0-73E523D840BB}" dt="2023-03-10T02:23:26.424" v="1432" actId="1076"/>
          <ac:grpSpMkLst>
            <pc:docMk/>
            <pc:sldMk cId="2495716913" sldId="276"/>
            <ac:grpSpMk id="95"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19"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39" creationId="{00000000-0000-0000-0000-000000000000}"/>
          </ac:grpSpMkLst>
        </pc:grpChg>
      </pc:sldChg>
      <pc:sldChg chg="addSp delSp modSp add mod">
        <pc:chgData name="MeiYi TAN" userId="f9f029c9-d743-4d60-9f2c-e74bdec1ab07" providerId="ADAL" clId="{3F661D7B-FD69-4DAB-B4D0-73E523D840BB}" dt="2023-03-10T02:35:49.173" v="1914" actId="113"/>
        <pc:sldMkLst>
          <pc:docMk/>
          <pc:sldMk cId="2924914058" sldId="277"/>
        </pc:sldMkLst>
        <pc:spChg chg="add mod">
          <ac:chgData name="MeiYi TAN" userId="f9f029c9-d743-4d60-9f2c-e74bdec1ab07" providerId="ADAL" clId="{3F661D7B-FD69-4DAB-B4D0-73E523D840BB}" dt="2023-03-09T14:00:51.675" v="29"/>
          <ac:spMkLst>
            <pc:docMk/>
            <pc:sldMk cId="2924914058" sldId="277"/>
            <ac:spMk id="2" creationId="{CB0EC9F1-EA8A-47CB-880C-008469DD68F5}"/>
          </ac:spMkLst>
        </pc:spChg>
        <pc:spChg chg="del">
          <ac:chgData name="MeiYi TAN" userId="f9f029c9-d743-4d60-9f2c-e74bdec1ab07" providerId="ADAL" clId="{3F661D7B-FD69-4DAB-B4D0-73E523D840BB}" dt="2023-03-09T14:00:51.512" v="28" actId="478"/>
          <ac:spMkLst>
            <pc:docMk/>
            <pc:sldMk cId="2924914058" sldId="277"/>
            <ac:spMk id="4" creationId="{89D82520-5C4B-4FED-831C-105560102665}"/>
          </ac:spMkLst>
        </pc:spChg>
        <pc:spChg chg="mod">
          <ac:chgData name="MeiYi TAN" userId="f9f029c9-d743-4d60-9f2c-e74bdec1ab07" providerId="ADAL" clId="{3F661D7B-FD69-4DAB-B4D0-73E523D840BB}" dt="2023-03-10T02:35:49.173" v="1914" actId="113"/>
          <ac:spMkLst>
            <pc:docMk/>
            <pc:sldMk cId="2924914058" sldId="277"/>
            <ac:spMk id="5" creationId="{551C254A-C176-42A8-BCE9-100E1248DA78}"/>
          </ac:spMkLst>
        </pc:spChg>
      </pc:sldChg>
      <pc:sldChg chg="modSp mod">
        <pc:chgData name="MeiYi TAN" userId="f9f029c9-d743-4d60-9f2c-e74bdec1ab07" providerId="ADAL" clId="{3F661D7B-FD69-4DAB-B4D0-73E523D840BB}" dt="2023-03-09T14:05:04.617" v="68" actId="20577"/>
        <pc:sldMkLst>
          <pc:docMk/>
          <pc:sldMk cId="3000480193" sldId="288"/>
        </pc:sldMkLst>
        <pc:spChg chg="mod">
          <ac:chgData name="MeiYi TAN" userId="f9f029c9-d743-4d60-9f2c-e74bdec1ab07" providerId="ADAL" clId="{3F661D7B-FD69-4DAB-B4D0-73E523D840BB}" dt="2023-03-09T14:05:04.617" v="68" actId="20577"/>
          <ac:spMkLst>
            <pc:docMk/>
            <pc:sldMk cId="3000480193" sldId="288"/>
            <ac:spMk id="5" creationId="{00000000-0000-0000-0000-000000000000}"/>
          </ac:spMkLst>
        </pc:spChg>
      </pc:sldChg>
      <pc:sldChg chg="modSp mod">
        <pc:chgData name="MeiYi TAN" userId="f9f029c9-d743-4d60-9f2c-e74bdec1ab07" providerId="ADAL" clId="{3F661D7B-FD69-4DAB-B4D0-73E523D840BB}" dt="2023-03-09T13:59:16.003" v="22"/>
        <pc:sldMkLst>
          <pc:docMk/>
          <pc:sldMk cId="2226349418" sldId="292"/>
        </pc:sldMkLst>
        <pc:spChg chg="mod">
          <ac:chgData name="MeiYi TAN" userId="f9f029c9-d743-4d60-9f2c-e74bdec1ab07" providerId="ADAL" clId="{3F661D7B-FD69-4DAB-B4D0-73E523D840BB}" dt="2023-03-09T13:59:16.003" v="22"/>
          <ac:spMkLst>
            <pc:docMk/>
            <pc:sldMk cId="2226349418" sldId="292"/>
            <ac:spMk id="21" creationId="{8E7845BC-DC72-44E1-BABF-6AFB4DC3022D}"/>
          </ac:spMkLst>
        </pc:spChg>
        <pc:spChg chg="mod">
          <ac:chgData name="MeiYi TAN" userId="f9f029c9-d743-4d60-9f2c-e74bdec1ab07" providerId="ADAL" clId="{3F661D7B-FD69-4DAB-B4D0-73E523D840BB}" dt="2023-03-09T13:49:28.619" v="21" actId="6549"/>
          <ac:spMkLst>
            <pc:docMk/>
            <pc:sldMk cId="2226349418" sldId="292"/>
            <ac:spMk id="22" creationId="{046BE2BE-401B-43B6-9F59-E6AE635E14BD}"/>
          </ac:spMkLst>
        </pc:spChg>
      </pc:sldChg>
      <pc:sldChg chg="addSp delSp add del mod delAnim">
        <pc:chgData name="MeiYi TAN" userId="f9f029c9-d743-4d60-9f2c-e74bdec1ab07" providerId="ADAL" clId="{3F661D7B-FD69-4DAB-B4D0-73E523D840BB}" dt="2023-03-10T02:24:04.410" v="1433" actId="47"/>
        <pc:sldMkLst>
          <pc:docMk/>
          <pc:sldMk cId="2891758509" sldId="293"/>
        </pc:sldMkLst>
        <pc:spChg chg="del">
          <ac:chgData name="MeiYi TAN" userId="f9f029c9-d743-4d60-9f2c-e74bdec1ab07" providerId="ADAL" clId="{3F661D7B-FD69-4DAB-B4D0-73E523D840BB}" dt="2023-03-09T14:03:06.411" v="59" actId="478"/>
          <ac:spMkLst>
            <pc:docMk/>
            <pc:sldMk cId="2891758509" sldId="293"/>
            <ac:spMk id="5" creationId="{551C254A-C176-42A8-BCE9-100E1248DA78}"/>
          </ac:spMkLst>
        </pc:spChg>
        <pc:grpChg chg="del">
          <ac:chgData name="MeiYi TAN" userId="f9f029c9-d743-4d60-9f2c-e74bdec1ab07" providerId="ADAL" clId="{3F661D7B-FD69-4DAB-B4D0-73E523D840BB}" dt="2023-03-09T14:03:06.411" v="59" actId="478"/>
          <ac:grpSpMkLst>
            <pc:docMk/>
            <pc:sldMk cId="2891758509" sldId="293"/>
            <ac:grpSpMk id="7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109"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4"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452" creationId="{00000000-0000-0000-0000-000000000000}"/>
          </ac:grpSpMkLst>
        </pc:grpChg>
        <pc:picChg chg="add">
          <ac:chgData name="MeiYi TAN" userId="f9f029c9-d743-4d60-9f2c-e74bdec1ab07" providerId="ADAL" clId="{3F661D7B-FD69-4DAB-B4D0-73E523D840BB}" dt="2023-03-09T14:03:14.240" v="60" actId="22"/>
          <ac:picMkLst>
            <pc:docMk/>
            <pc:sldMk cId="2891758509" sldId="293"/>
            <ac:picMk id="4" creationId="{44A8A04A-9D15-9DD6-4395-94F92D4E5763}"/>
          </ac:picMkLst>
        </pc:picChg>
        <pc:inkChg chg="del">
          <ac:chgData name="MeiYi TAN" userId="f9f029c9-d743-4d60-9f2c-e74bdec1ab07" providerId="ADAL" clId="{3F661D7B-FD69-4DAB-B4D0-73E523D840BB}" dt="2023-03-09T14:03:06.411" v="59" actId="478"/>
          <ac:inkMkLst>
            <pc:docMk/>
            <pc:sldMk cId="2891758509" sldId="293"/>
            <ac:inkMk id="11"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14"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98"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255" creationId="{00000000-0000-0000-0000-000000000000}"/>
          </ac:inkMkLst>
        </pc:inkChg>
      </pc:sldChg>
      <pc:sldChg chg="modSp add mod">
        <pc:chgData name="MeiYi TAN" userId="f9f029c9-d743-4d60-9f2c-e74bdec1ab07" providerId="ADAL" clId="{3F661D7B-FD69-4DAB-B4D0-73E523D840BB}" dt="2023-03-10T02:05:10.620" v="822" actId="113"/>
        <pc:sldMkLst>
          <pc:docMk/>
          <pc:sldMk cId="134405350" sldId="294"/>
        </pc:sldMkLst>
        <pc:spChg chg="mod">
          <ac:chgData name="MeiYi TAN" userId="f9f029c9-d743-4d60-9f2c-e74bdec1ab07" providerId="ADAL" clId="{3F661D7B-FD69-4DAB-B4D0-73E523D840BB}" dt="2023-03-10T02:05:10.620" v="822" actId="113"/>
          <ac:spMkLst>
            <pc:docMk/>
            <pc:sldMk cId="134405350" sldId="294"/>
            <ac:spMk id="5" creationId="{551C254A-C176-42A8-BCE9-100E1248DA78}"/>
          </ac:spMkLst>
        </pc:spChg>
      </pc:sldChg>
      <pc:sldChg chg="del">
        <pc:chgData name="MeiYi TAN" userId="f9f029c9-d743-4d60-9f2c-e74bdec1ab07" providerId="ADAL" clId="{3F661D7B-FD69-4DAB-B4D0-73E523D840BB}" dt="2023-03-09T14:01:34.084" v="48" actId="47"/>
        <pc:sldMkLst>
          <pc:docMk/>
          <pc:sldMk cId="1941661573" sldId="295"/>
        </pc:sldMkLst>
      </pc:sldChg>
      <pc:sldChg chg="addSp delSp modSp add mod modAnim">
        <pc:chgData name="MeiYi TAN" userId="f9f029c9-d743-4d60-9f2c-e74bdec1ab07" providerId="ADAL" clId="{3F661D7B-FD69-4DAB-B4D0-73E523D840BB}" dt="2023-03-10T02:04:55.569" v="821" actId="478"/>
        <pc:sldMkLst>
          <pc:docMk/>
          <pc:sldMk cId="3918220807" sldId="295"/>
        </pc:sldMkLst>
        <pc:spChg chg="add mod">
          <ac:chgData name="MeiYi TAN" userId="f9f029c9-d743-4d60-9f2c-e74bdec1ab07" providerId="ADAL" clId="{3F661D7B-FD69-4DAB-B4D0-73E523D840BB}" dt="2023-03-10T00:42:12.735" v="662" actId="6549"/>
          <ac:spMkLst>
            <pc:docMk/>
            <pc:sldMk cId="3918220807" sldId="295"/>
            <ac:spMk id="3" creationId="{E0C8C692-BA50-AAE3-D336-6E4694FB8E2F}"/>
          </ac:spMkLst>
        </pc:spChg>
        <pc:spChg chg="add mod">
          <ac:chgData name="MeiYi TAN" userId="f9f029c9-d743-4d60-9f2c-e74bdec1ab07" providerId="ADAL" clId="{3F661D7B-FD69-4DAB-B4D0-73E523D840BB}" dt="2023-03-10T01:54:58.695" v="697" actId="1076"/>
          <ac:spMkLst>
            <pc:docMk/>
            <pc:sldMk cId="3918220807" sldId="295"/>
            <ac:spMk id="5" creationId="{F15D4906-3C25-0090-B9C5-C199DA6E705E}"/>
          </ac:spMkLst>
        </pc:spChg>
        <pc:spChg chg="add mod">
          <ac:chgData name="MeiYi TAN" userId="f9f029c9-d743-4d60-9f2c-e74bdec1ab07" providerId="ADAL" clId="{3F661D7B-FD69-4DAB-B4D0-73E523D840BB}" dt="2023-03-10T02:02:58.780" v="742" actId="20577"/>
          <ac:spMkLst>
            <pc:docMk/>
            <pc:sldMk cId="3918220807" sldId="295"/>
            <ac:spMk id="55" creationId="{083D7C80-AA59-3327-8AE4-4CF8B53B8595}"/>
          </ac:spMkLst>
        </pc:spChg>
        <pc:spChg chg="add mod">
          <ac:chgData name="MeiYi TAN" userId="f9f029c9-d743-4d60-9f2c-e74bdec1ab07" providerId="ADAL" clId="{3F661D7B-FD69-4DAB-B4D0-73E523D840BB}" dt="2023-03-10T02:03:47.012" v="778" actId="1076"/>
          <ac:spMkLst>
            <pc:docMk/>
            <pc:sldMk cId="3918220807" sldId="295"/>
            <ac:spMk id="56" creationId="{4CE797ED-B93F-96C3-F649-91744FF1CF1B}"/>
          </ac:spMkLst>
        </pc:spChg>
        <pc:spChg chg="add mod">
          <ac:chgData name="MeiYi TAN" userId="f9f029c9-d743-4d60-9f2c-e74bdec1ab07" providerId="ADAL" clId="{3F661D7B-FD69-4DAB-B4D0-73E523D840BB}" dt="2023-03-10T02:04:17.210" v="791" actId="1076"/>
          <ac:spMkLst>
            <pc:docMk/>
            <pc:sldMk cId="3918220807" sldId="295"/>
            <ac:spMk id="57" creationId="{F7B7225E-CAAB-F0A2-B6C8-5A2D6C608A70}"/>
          </ac:spMkLst>
        </pc:spChg>
        <pc:spChg chg="add mod">
          <ac:chgData name="MeiYi TAN" userId="f9f029c9-d743-4d60-9f2c-e74bdec1ab07" providerId="ADAL" clId="{3F661D7B-FD69-4DAB-B4D0-73E523D840BB}" dt="2023-03-10T02:04:35.742" v="811" actId="1076"/>
          <ac:spMkLst>
            <pc:docMk/>
            <pc:sldMk cId="3918220807" sldId="295"/>
            <ac:spMk id="58" creationId="{C745D9B3-D65A-287D-DAAD-0E62CD02FA46}"/>
          </ac:spMkLst>
        </pc:spChg>
        <pc:spChg chg="add mod">
          <ac:chgData name="MeiYi TAN" userId="f9f029c9-d743-4d60-9f2c-e74bdec1ab07" providerId="ADAL" clId="{3F661D7B-FD69-4DAB-B4D0-73E523D840BB}" dt="2023-03-10T02:04:49.227" v="820" actId="20577"/>
          <ac:spMkLst>
            <pc:docMk/>
            <pc:sldMk cId="3918220807" sldId="295"/>
            <ac:spMk id="59" creationId="{4A2453AF-37AE-196B-A9DD-92C21FCF13A9}"/>
          </ac:spMkLst>
        </pc:spChg>
        <pc:grpChg chg="del mod">
          <ac:chgData name="MeiYi TAN" userId="f9f029c9-d743-4d60-9f2c-e74bdec1ab07" providerId="ADAL" clId="{3F661D7B-FD69-4DAB-B4D0-73E523D840BB}" dt="2023-03-10T00:42:31.133" v="669"/>
          <ac:grpSpMkLst>
            <pc:docMk/>
            <pc:sldMk cId="3918220807" sldId="295"/>
            <ac:grpSpMk id="9" creationId="{BC7ACD65-1BAB-5349-EA0A-D31B24D3D208}"/>
          </ac:grpSpMkLst>
        </pc:grpChg>
        <pc:grpChg chg="del mod">
          <ac:chgData name="MeiYi TAN" userId="f9f029c9-d743-4d60-9f2c-e74bdec1ab07" providerId="ADAL" clId="{3F661D7B-FD69-4DAB-B4D0-73E523D840BB}" dt="2023-03-10T00:42:35.597" v="673"/>
          <ac:grpSpMkLst>
            <pc:docMk/>
            <pc:sldMk cId="3918220807" sldId="295"/>
            <ac:grpSpMk id="11" creationId="{26F912D6-4A94-D1EE-BD2B-B0D3E968A409}"/>
          </ac:grpSpMkLst>
        </pc:grpChg>
        <pc:grpChg chg="del mod">
          <ac:chgData name="MeiYi TAN" userId="f9f029c9-d743-4d60-9f2c-e74bdec1ab07" providerId="ADAL" clId="{3F661D7B-FD69-4DAB-B4D0-73E523D840BB}" dt="2023-03-10T00:42:42.578" v="681"/>
          <ac:grpSpMkLst>
            <pc:docMk/>
            <pc:sldMk cId="3918220807" sldId="295"/>
            <ac:grpSpMk id="15" creationId="{7800F9A9-3F6F-B520-C6DE-AA3E45A77D91}"/>
          </ac:grpSpMkLst>
        </pc:grpChg>
        <pc:grpChg chg="del mod">
          <ac:chgData name="MeiYi TAN" userId="f9f029c9-d743-4d60-9f2c-e74bdec1ab07" providerId="ADAL" clId="{3F661D7B-FD69-4DAB-B4D0-73E523D840BB}" dt="2023-03-10T00:42:54.234" v="684"/>
          <ac:grpSpMkLst>
            <pc:docMk/>
            <pc:sldMk cId="3918220807" sldId="295"/>
            <ac:grpSpMk id="23" creationId="{25826C9D-D8BB-1D5C-EB21-01FB9A2EE4D2}"/>
          </ac:grpSpMkLst>
        </pc:grpChg>
        <pc:grpChg chg="del mod">
          <ac:chgData name="MeiYi TAN" userId="f9f029c9-d743-4d60-9f2c-e74bdec1ab07" providerId="ADAL" clId="{3F661D7B-FD69-4DAB-B4D0-73E523D840BB}" dt="2023-03-10T00:42:57.138" v="686"/>
          <ac:grpSpMkLst>
            <pc:docMk/>
            <pc:sldMk cId="3918220807" sldId="295"/>
            <ac:grpSpMk id="25" creationId="{A5B1D8D3-701A-3669-AF8F-4846FE466EB1}"/>
          </ac:grpSpMkLst>
        </pc:grpChg>
        <pc:grpChg chg="del mod">
          <ac:chgData name="MeiYi TAN" userId="f9f029c9-d743-4d60-9f2c-e74bdec1ab07" providerId="ADAL" clId="{3F661D7B-FD69-4DAB-B4D0-73E523D840BB}" dt="2023-03-10T00:42:59.116" v="689"/>
          <ac:grpSpMkLst>
            <pc:docMk/>
            <pc:sldMk cId="3918220807" sldId="295"/>
            <ac:grpSpMk id="27" creationId="{64548821-D72F-40BE-3432-BB41EBB655BE}"/>
          </ac:grpSpMkLst>
        </pc:grpChg>
        <pc:grpChg chg="mod">
          <ac:chgData name="MeiYi TAN" userId="f9f029c9-d743-4d60-9f2c-e74bdec1ab07" providerId="ADAL" clId="{3F661D7B-FD69-4DAB-B4D0-73E523D840BB}" dt="2023-03-10T00:42:59.116" v="689"/>
          <ac:grpSpMkLst>
            <pc:docMk/>
            <pc:sldMk cId="3918220807" sldId="295"/>
            <ac:grpSpMk id="30" creationId="{E88224DA-5FDB-4E3C-6411-0CBC2F8637A6}"/>
          </ac:grpSpMkLst>
        </pc:grpChg>
        <pc:grpChg chg="mod">
          <ac:chgData name="MeiYi TAN" userId="f9f029c9-d743-4d60-9f2c-e74bdec1ab07" providerId="ADAL" clId="{3F661D7B-FD69-4DAB-B4D0-73E523D840BB}" dt="2023-03-10T00:43:10.559" v="695"/>
          <ac:grpSpMkLst>
            <pc:docMk/>
            <pc:sldMk cId="3918220807" sldId="295"/>
            <ac:grpSpMk id="35" creationId="{6B558149-45B2-7A5A-0883-280E7919D242}"/>
          </ac:grpSpMkLst>
        </pc:grpChg>
        <pc:grpChg chg="mod">
          <ac:chgData name="MeiYi TAN" userId="f9f029c9-d743-4d60-9f2c-e74bdec1ab07" providerId="ADAL" clId="{3F661D7B-FD69-4DAB-B4D0-73E523D840BB}" dt="2023-03-10T01:55:45.599" v="713" actId="164"/>
          <ac:grpSpMkLst>
            <pc:docMk/>
            <pc:sldMk cId="3918220807" sldId="295"/>
            <ac:grpSpMk id="50" creationId="{FB02A295-46B8-0A96-0C3A-202079913C36}"/>
          </ac:grpSpMkLst>
        </pc:grpChg>
        <pc:grpChg chg="mod">
          <ac:chgData name="MeiYi TAN" userId="f9f029c9-d743-4d60-9f2c-e74bdec1ab07" providerId="ADAL" clId="{3F661D7B-FD69-4DAB-B4D0-73E523D840BB}" dt="2023-03-10T01:55:45.599" v="713" actId="164"/>
          <ac:grpSpMkLst>
            <pc:docMk/>
            <pc:sldMk cId="3918220807" sldId="295"/>
            <ac:grpSpMk id="51" creationId="{012F9F19-8169-F1CE-A012-8729FFB45F28}"/>
          </ac:grpSpMkLst>
        </pc:grpChg>
        <pc:grpChg chg="mod">
          <ac:chgData name="MeiYi TAN" userId="f9f029c9-d743-4d60-9f2c-e74bdec1ab07" providerId="ADAL" clId="{3F661D7B-FD69-4DAB-B4D0-73E523D840BB}" dt="2023-03-10T01:55:45.599" v="713" actId="164"/>
          <ac:grpSpMkLst>
            <pc:docMk/>
            <pc:sldMk cId="3918220807" sldId="295"/>
            <ac:grpSpMk id="52" creationId="{E3BDB3A1-9AD7-9FC5-594C-E507F2D1DDA9}"/>
          </ac:grpSpMkLst>
        </pc:grpChg>
        <pc:grpChg chg="add mod">
          <ac:chgData name="MeiYi TAN" userId="f9f029c9-d743-4d60-9f2c-e74bdec1ab07" providerId="ADAL" clId="{3F661D7B-FD69-4DAB-B4D0-73E523D840BB}" dt="2023-03-10T01:55:45.599" v="713" actId="164"/>
          <ac:grpSpMkLst>
            <pc:docMk/>
            <pc:sldMk cId="3918220807" sldId="295"/>
            <ac:grpSpMk id="53" creationId="{C1DD0B71-68EB-F1A5-7CD9-1DD53F09BBF5}"/>
          </ac:grpSpMkLst>
        </pc:grpChg>
        <pc:picChg chg="add del mod">
          <ac:chgData name="MeiYi TAN" userId="f9f029c9-d743-4d60-9f2c-e74bdec1ab07" providerId="ADAL" clId="{3F661D7B-FD69-4DAB-B4D0-73E523D840BB}" dt="2023-03-10T02:04:55.569" v="821" actId="478"/>
          <ac:picMkLst>
            <pc:docMk/>
            <pc:sldMk cId="3918220807" sldId="295"/>
            <ac:picMk id="4" creationId="{19E68727-3176-F10B-EE23-06759D1A5688}"/>
          </ac:picMkLst>
        </pc:picChg>
        <pc:picChg chg="del">
          <ac:chgData name="MeiYi TAN" userId="f9f029c9-d743-4d60-9f2c-e74bdec1ab07" providerId="ADAL" clId="{3F661D7B-FD69-4DAB-B4D0-73E523D840BB}" dt="2023-03-09T14:02:42.530" v="57" actId="478"/>
          <ac:picMkLst>
            <pc:docMk/>
            <pc:sldMk cId="3918220807" sldId="295"/>
            <ac:picMk id="7" creationId="{12F95A84-391F-B90C-A3DE-2037109EB779}"/>
          </ac:picMkLst>
        </pc:picChg>
        <pc:inkChg chg="add mod">
          <ac:chgData name="MeiYi TAN" userId="f9f029c9-d743-4d60-9f2c-e74bdec1ab07" providerId="ADAL" clId="{3F661D7B-FD69-4DAB-B4D0-73E523D840BB}" dt="2023-03-10T00:42:59.116" v="689"/>
          <ac:inkMkLst>
            <pc:docMk/>
            <pc:sldMk cId="3918220807" sldId="295"/>
            <ac:inkMk id="6" creationId="{E9921D32-34BD-0D8A-F8D0-65BA84ACC736}"/>
          </ac:inkMkLst>
        </pc:inkChg>
        <pc:inkChg chg="add mod">
          <ac:chgData name="MeiYi TAN" userId="f9f029c9-d743-4d60-9f2c-e74bdec1ab07" providerId="ADAL" clId="{3F661D7B-FD69-4DAB-B4D0-73E523D840BB}" dt="2023-03-10T00:42:59.116" v="689"/>
          <ac:inkMkLst>
            <pc:docMk/>
            <pc:sldMk cId="3918220807" sldId="295"/>
            <ac:inkMk id="7" creationId="{BAEDC99D-E97B-7D2E-45E9-1CE8EE038022}"/>
          </ac:inkMkLst>
        </pc:inkChg>
        <pc:inkChg chg="add mod">
          <ac:chgData name="MeiYi TAN" userId="f9f029c9-d743-4d60-9f2c-e74bdec1ab07" providerId="ADAL" clId="{3F661D7B-FD69-4DAB-B4D0-73E523D840BB}" dt="2023-03-10T00:42:59.116" v="689"/>
          <ac:inkMkLst>
            <pc:docMk/>
            <pc:sldMk cId="3918220807" sldId="295"/>
            <ac:inkMk id="8" creationId="{0BF63CC6-D892-C89B-E730-FA4AB2BD9693}"/>
          </ac:inkMkLst>
        </pc:inkChg>
        <pc:inkChg chg="add mod">
          <ac:chgData name="MeiYi TAN" userId="f9f029c9-d743-4d60-9f2c-e74bdec1ab07" providerId="ADAL" clId="{3F661D7B-FD69-4DAB-B4D0-73E523D840BB}" dt="2023-03-10T00:42:59.116" v="689"/>
          <ac:inkMkLst>
            <pc:docMk/>
            <pc:sldMk cId="3918220807" sldId="295"/>
            <ac:inkMk id="10" creationId="{9405B49E-0E0F-E58C-7D00-05C2DAEF11AA}"/>
          </ac:inkMkLst>
        </pc:inkChg>
        <pc:inkChg chg="add mod">
          <ac:chgData name="MeiYi TAN" userId="f9f029c9-d743-4d60-9f2c-e74bdec1ab07" providerId="ADAL" clId="{3F661D7B-FD69-4DAB-B4D0-73E523D840BB}" dt="2023-03-10T00:42:59.116" v="689"/>
          <ac:inkMkLst>
            <pc:docMk/>
            <pc:sldMk cId="3918220807" sldId="295"/>
            <ac:inkMk id="12" creationId="{4BB22B85-C0B4-7165-5523-4E2BDC77A521}"/>
          </ac:inkMkLst>
        </pc:inkChg>
        <pc:inkChg chg="add mod">
          <ac:chgData name="MeiYi TAN" userId="f9f029c9-d743-4d60-9f2c-e74bdec1ab07" providerId="ADAL" clId="{3F661D7B-FD69-4DAB-B4D0-73E523D840BB}" dt="2023-03-10T00:42:59.116" v="689"/>
          <ac:inkMkLst>
            <pc:docMk/>
            <pc:sldMk cId="3918220807" sldId="295"/>
            <ac:inkMk id="13" creationId="{0B1B7A13-2CE2-3C33-9111-D82CDD99247E}"/>
          </ac:inkMkLst>
        </pc:inkChg>
        <pc:inkChg chg="add mod">
          <ac:chgData name="MeiYi TAN" userId="f9f029c9-d743-4d60-9f2c-e74bdec1ab07" providerId="ADAL" clId="{3F661D7B-FD69-4DAB-B4D0-73E523D840BB}" dt="2023-03-10T00:42:59.116" v="689"/>
          <ac:inkMkLst>
            <pc:docMk/>
            <pc:sldMk cId="3918220807" sldId="295"/>
            <ac:inkMk id="14" creationId="{BF4B8F69-5A3C-3E53-E136-3267DCEACF59}"/>
          </ac:inkMkLst>
        </pc:inkChg>
        <pc:inkChg chg="add mod">
          <ac:chgData name="MeiYi TAN" userId="f9f029c9-d743-4d60-9f2c-e74bdec1ab07" providerId="ADAL" clId="{3F661D7B-FD69-4DAB-B4D0-73E523D840BB}" dt="2023-03-10T00:42:59.116" v="689"/>
          <ac:inkMkLst>
            <pc:docMk/>
            <pc:sldMk cId="3918220807" sldId="295"/>
            <ac:inkMk id="16" creationId="{70940E90-0289-C014-3657-FEABA488E213}"/>
          </ac:inkMkLst>
        </pc:inkChg>
        <pc:inkChg chg="add mod">
          <ac:chgData name="MeiYi TAN" userId="f9f029c9-d743-4d60-9f2c-e74bdec1ab07" providerId="ADAL" clId="{3F661D7B-FD69-4DAB-B4D0-73E523D840BB}" dt="2023-03-10T00:42:59.116" v="689"/>
          <ac:inkMkLst>
            <pc:docMk/>
            <pc:sldMk cId="3918220807" sldId="295"/>
            <ac:inkMk id="17" creationId="{6E5F3F93-12EA-FAC9-19D3-FC1410EA719E}"/>
          </ac:inkMkLst>
        </pc:inkChg>
        <pc:inkChg chg="add mod">
          <ac:chgData name="MeiYi TAN" userId="f9f029c9-d743-4d60-9f2c-e74bdec1ab07" providerId="ADAL" clId="{3F661D7B-FD69-4DAB-B4D0-73E523D840BB}" dt="2023-03-10T00:42:59.116" v="689"/>
          <ac:inkMkLst>
            <pc:docMk/>
            <pc:sldMk cId="3918220807" sldId="295"/>
            <ac:inkMk id="18" creationId="{824C3830-E1F4-A36A-510F-D7CECAA296BC}"/>
          </ac:inkMkLst>
        </pc:inkChg>
        <pc:inkChg chg="add mod">
          <ac:chgData name="MeiYi TAN" userId="f9f029c9-d743-4d60-9f2c-e74bdec1ab07" providerId="ADAL" clId="{3F661D7B-FD69-4DAB-B4D0-73E523D840BB}" dt="2023-03-10T00:42:59.116" v="689"/>
          <ac:inkMkLst>
            <pc:docMk/>
            <pc:sldMk cId="3918220807" sldId="295"/>
            <ac:inkMk id="19" creationId="{98684324-BECB-A5F5-3F38-FFD0C52C9753}"/>
          </ac:inkMkLst>
        </pc:inkChg>
        <pc:inkChg chg="add mod">
          <ac:chgData name="MeiYi TAN" userId="f9f029c9-d743-4d60-9f2c-e74bdec1ab07" providerId="ADAL" clId="{3F661D7B-FD69-4DAB-B4D0-73E523D840BB}" dt="2023-03-10T00:42:59.116" v="689"/>
          <ac:inkMkLst>
            <pc:docMk/>
            <pc:sldMk cId="3918220807" sldId="295"/>
            <ac:inkMk id="20" creationId="{F0BB2291-35F1-1C8E-4162-95A0C9DBF156}"/>
          </ac:inkMkLst>
        </pc:inkChg>
        <pc:inkChg chg="add mod">
          <ac:chgData name="MeiYi TAN" userId="f9f029c9-d743-4d60-9f2c-e74bdec1ab07" providerId="ADAL" clId="{3F661D7B-FD69-4DAB-B4D0-73E523D840BB}" dt="2023-03-10T00:42:59.116" v="689"/>
          <ac:inkMkLst>
            <pc:docMk/>
            <pc:sldMk cId="3918220807" sldId="295"/>
            <ac:inkMk id="21" creationId="{F9DC8EE6-76D0-95E9-21F9-48B044C35858}"/>
          </ac:inkMkLst>
        </pc:inkChg>
        <pc:inkChg chg="add mod">
          <ac:chgData name="MeiYi TAN" userId="f9f029c9-d743-4d60-9f2c-e74bdec1ab07" providerId="ADAL" clId="{3F661D7B-FD69-4DAB-B4D0-73E523D840BB}" dt="2023-03-10T00:42:59.116" v="689"/>
          <ac:inkMkLst>
            <pc:docMk/>
            <pc:sldMk cId="3918220807" sldId="295"/>
            <ac:inkMk id="22" creationId="{E6E744F3-67E7-E096-0E2C-CDBE08ED96D1}"/>
          </ac:inkMkLst>
        </pc:inkChg>
        <pc:inkChg chg="add mod">
          <ac:chgData name="MeiYi TAN" userId="f9f029c9-d743-4d60-9f2c-e74bdec1ab07" providerId="ADAL" clId="{3F661D7B-FD69-4DAB-B4D0-73E523D840BB}" dt="2023-03-10T00:42:59.116" v="689"/>
          <ac:inkMkLst>
            <pc:docMk/>
            <pc:sldMk cId="3918220807" sldId="295"/>
            <ac:inkMk id="24" creationId="{2432F454-FE68-6F7B-F730-BEB6DC6B5DDC}"/>
          </ac:inkMkLst>
        </pc:inkChg>
        <pc:inkChg chg="add mod">
          <ac:chgData name="MeiYi TAN" userId="f9f029c9-d743-4d60-9f2c-e74bdec1ab07" providerId="ADAL" clId="{3F661D7B-FD69-4DAB-B4D0-73E523D840BB}" dt="2023-03-10T00:42:59.116" v="689"/>
          <ac:inkMkLst>
            <pc:docMk/>
            <pc:sldMk cId="3918220807" sldId="295"/>
            <ac:inkMk id="26" creationId="{A7D52CF7-1D24-4BEF-BAD0-98F73CD3DE83}"/>
          </ac:inkMkLst>
        </pc:inkChg>
        <pc:inkChg chg="add mod">
          <ac:chgData name="MeiYi TAN" userId="f9f029c9-d743-4d60-9f2c-e74bdec1ab07" providerId="ADAL" clId="{3F661D7B-FD69-4DAB-B4D0-73E523D840BB}" dt="2023-03-10T00:42:59.116" v="689"/>
          <ac:inkMkLst>
            <pc:docMk/>
            <pc:sldMk cId="3918220807" sldId="295"/>
            <ac:inkMk id="28" creationId="{D00B30E2-C811-51F4-B848-2A0E542EC45A}"/>
          </ac:inkMkLst>
        </pc:inkChg>
        <pc:inkChg chg="add mod">
          <ac:chgData name="MeiYi TAN" userId="f9f029c9-d743-4d60-9f2c-e74bdec1ab07" providerId="ADAL" clId="{3F661D7B-FD69-4DAB-B4D0-73E523D840BB}" dt="2023-03-10T00:42:59.116" v="689"/>
          <ac:inkMkLst>
            <pc:docMk/>
            <pc:sldMk cId="3918220807" sldId="295"/>
            <ac:inkMk id="29" creationId="{02207012-8418-92EF-09D9-FB9AEF70FD1A}"/>
          </ac:inkMkLst>
        </pc:inkChg>
        <pc:inkChg chg="add">
          <ac:chgData name="MeiYi TAN" userId="f9f029c9-d743-4d60-9f2c-e74bdec1ab07" providerId="ADAL" clId="{3F661D7B-FD69-4DAB-B4D0-73E523D840BB}" dt="2023-03-10T00:43:05.607" v="691" actId="9405"/>
          <ac:inkMkLst>
            <pc:docMk/>
            <pc:sldMk cId="3918220807" sldId="295"/>
            <ac:inkMk id="31" creationId="{00C085FB-3403-B68E-2AE5-0F3EB0451EEB}"/>
          </ac:inkMkLst>
        </pc:inkChg>
        <pc:inkChg chg="add mod">
          <ac:chgData name="MeiYi TAN" userId="f9f029c9-d743-4d60-9f2c-e74bdec1ab07" providerId="ADAL" clId="{3F661D7B-FD69-4DAB-B4D0-73E523D840BB}" dt="2023-03-10T00:43:10.559" v="695"/>
          <ac:inkMkLst>
            <pc:docMk/>
            <pc:sldMk cId="3918220807" sldId="295"/>
            <ac:inkMk id="32" creationId="{58870104-195D-391A-3765-5310EAA9A41B}"/>
          </ac:inkMkLst>
        </pc:inkChg>
        <pc:inkChg chg="add mod">
          <ac:chgData name="MeiYi TAN" userId="f9f029c9-d743-4d60-9f2c-e74bdec1ab07" providerId="ADAL" clId="{3F661D7B-FD69-4DAB-B4D0-73E523D840BB}" dt="2023-03-10T00:43:10.559" v="695"/>
          <ac:inkMkLst>
            <pc:docMk/>
            <pc:sldMk cId="3918220807" sldId="295"/>
            <ac:inkMk id="33" creationId="{AEBCB9B8-ADF4-BC70-AFBB-4575FE5DFEEC}"/>
          </ac:inkMkLst>
        </pc:inkChg>
        <pc:inkChg chg="add mod">
          <ac:chgData name="MeiYi TAN" userId="f9f029c9-d743-4d60-9f2c-e74bdec1ab07" providerId="ADAL" clId="{3F661D7B-FD69-4DAB-B4D0-73E523D840BB}" dt="2023-03-10T00:43:10.559" v="695"/>
          <ac:inkMkLst>
            <pc:docMk/>
            <pc:sldMk cId="3918220807" sldId="295"/>
            <ac:inkMk id="34" creationId="{2F57E583-4D35-E474-A7CE-95C13CA7700F}"/>
          </ac:inkMkLst>
        </pc:inkChg>
        <pc:inkChg chg="add mod">
          <ac:chgData name="MeiYi TAN" userId="f9f029c9-d743-4d60-9f2c-e74bdec1ab07" providerId="ADAL" clId="{3F661D7B-FD69-4DAB-B4D0-73E523D840BB}" dt="2023-03-10T01:55:26.366" v="712"/>
          <ac:inkMkLst>
            <pc:docMk/>
            <pc:sldMk cId="3918220807" sldId="295"/>
            <ac:inkMk id="36" creationId="{7CFF8C4F-7D2F-82B7-C8DE-CC244651E549}"/>
          </ac:inkMkLst>
        </pc:inkChg>
        <pc:inkChg chg="add mod">
          <ac:chgData name="MeiYi TAN" userId="f9f029c9-d743-4d60-9f2c-e74bdec1ab07" providerId="ADAL" clId="{3F661D7B-FD69-4DAB-B4D0-73E523D840BB}" dt="2023-03-10T01:55:26.366" v="712"/>
          <ac:inkMkLst>
            <pc:docMk/>
            <pc:sldMk cId="3918220807" sldId="295"/>
            <ac:inkMk id="37" creationId="{E2A6D818-84DE-CE73-D616-236C11DF2FD3}"/>
          </ac:inkMkLst>
        </pc:inkChg>
        <pc:inkChg chg="add mod">
          <ac:chgData name="MeiYi TAN" userId="f9f029c9-d743-4d60-9f2c-e74bdec1ab07" providerId="ADAL" clId="{3F661D7B-FD69-4DAB-B4D0-73E523D840BB}" dt="2023-03-10T01:55:26.366" v="712"/>
          <ac:inkMkLst>
            <pc:docMk/>
            <pc:sldMk cId="3918220807" sldId="295"/>
            <ac:inkMk id="38" creationId="{595138C8-DFCA-68DC-80F3-35966200FA02}"/>
          </ac:inkMkLst>
        </pc:inkChg>
        <pc:inkChg chg="add mod">
          <ac:chgData name="MeiYi TAN" userId="f9f029c9-d743-4d60-9f2c-e74bdec1ab07" providerId="ADAL" clId="{3F661D7B-FD69-4DAB-B4D0-73E523D840BB}" dt="2023-03-10T01:55:26.366" v="712"/>
          <ac:inkMkLst>
            <pc:docMk/>
            <pc:sldMk cId="3918220807" sldId="295"/>
            <ac:inkMk id="39" creationId="{03DF4363-E77D-3C22-E913-6AB134ED6FF5}"/>
          </ac:inkMkLst>
        </pc:inkChg>
        <pc:inkChg chg="add mod">
          <ac:chgData name="MeiYi TAN" userId="f9f029c9-d743-4d60-9f2c-e74bdec1ab07" providerId="ADAL" clId="{3F661D7B-FD69-4DAB-B4D0-73E523D840BB}" dt="2023-03-10T01:55:26.366" v="712"/>
          <ac:inkMkLst>
            <pc:docMk/>
            <pc:sldMk cId="3918220807" sldId="295"/>
            <ac:inkMk id="40" creationId="{1720B33A-D256-04B8-27A7-AA03714FC639}"/>
          </ac:inkMkLst>
        </pc:inkChg>
        <pc:inkChg chg="add mod">
          <ac:chgData name="MeiYi TAN" userId="f9f029c9-d743-4d60-9f2c-e74bdec1ab07" providerId="ADAL" clId="{3F661D7B-FD69-4DAB-B4D0-73E523D840BB}" dt="2023-03-10T01:55:26.366" v="712"/>
          <ac:inkMkLst>
            <pc:docMk/>
            <pc:sldMk cId="3918220807" sldId="295"/>
            <ac:inkMk id="41" creationId="{3BBF7F47-002A-0618-20F2-264F8E09F1B4}"/>
          </ac:inkMkLst>
        </pc:inkChg>
        <pc:inkChg chg="add mod">
          <ac:chgData name="MeiYi TAN" userId="f9f029c9-d743-4d60-9f2c-e74bdec1ab07" providerId="ADAL" clId="{3F661D7B-FD69-4DAB-B4D0-73E523D840BB}" dt="2023-03-10T01:55:26.366" v="712"/>
          <ac:inkMkLst>
            <pc:docMk/>
            <pc:sldMk cId="3918220807" sldId="295"/>
            <ac:inkMk id="42" creationId="{9A35D913-51D3-22BA-F07E-D81FBB684624}"/>
          </ac:inkMkLst>
        </pc:inkChg>
        <pc:inkChg chg="add mod">
          <ac:chgData name="MeiYi TAN" userId="f9f029c9-d743-4d60-9f2c-e74bdec1ab07" providerId="ADAL" clId="{3F661D7B-FD69-4DAB-B4D0-73E523D840BB}" dt="2023-03-10T01:55:26.366" v="712"/>
          <ac:inkMkLst>
            <pc:docMk/>
            <pc:sldMk cId="3918220807" sldId="295"/>
            <ac:inkMk id="43" creationId="{684DC27F-46EC-AC80-A262-2BFB193AB48C}"/>
          </ac:inkMkLst>
        </pc:inkChg>
        <pc:inkChg chg="add mod">
          <ac:chgData name="MeiYi TAN" userId="f9f029c9-d743-4d60-9f2c-e74bdec1ab07" providerId="ADAL" clId="{3F661D7B-FD69-4DAB-B4D0-73E523D840BB}" dt="2023-03-10T01:55:26.366" v="712"/>
          <ac:inkMkLst>
            <pc:docMk/>
            <pc:sldMk cId="3918220807" sldId="295"/>
            <ac:inkMk id="44" creationId="{D0F64A3F-A769-799B-1F94-B4C2ECE982F6}"/>
          </ac:inkMkLst>
        </pc:inkChg>
        <pc:inkChg chg="add mod">
          <ac:chgData name="MeiYi TAN" userId="f9f029c9-d743-4d60-9f2c-e74bdec1ab07" providerId="ADAL" clId="{3F661D7B-FD69-4DAB-B4D0-73E523D840BB}" dt="2023-03-10T01:55:26.366" v="712"/>
          <ac:inkMkLst>
            <pc:docMk/>
            <pc:sldMk cId="3918220807" sldId="295"/>
            <ac:inkMk id="45" creationId="{60FF2D92-042D-D23C-D267-E6CB3DC56476}"/>
          </ac:inkMkLst>
        </pc:inkChg>
        <pc:inkChg chg="add mod">
          <ac:chgData name="MeiYi TAN" userId="f9f029c9-d743-4d60-9f2c-e74bdec1ab07" providerId="ADAL" clId="{3F661D7B-FD69-4DAB-B4D0-73E523D840BB}" dt="2023-03-10T01:55:26.366" v="712"/>
          <ac:inkMkLst>
            <pc:docMk/>
            <pc:sldMk cId="3918220807" sldId="295"/>
            <ac:inkMk id="46" creationId="{86108556-3EA0-BED7-0731-53C93975FEAD}"/>
          </ac:inkMkLst>
        </pc:inkChg>
        <pc:inkChg chg="add mod">
          <ac:chgData name="MeiYi TAN" userId="f9f029c9-d743-4d60-9f2c-e74bdec1ab07" providerId="ADAL" clId="{3F661D7B-FD69-4DAB-B4D0-73E523D840BB}" dt="2023-03-10T01:55:26.366" v="712"/>
          <ac:inkMkLst>
            <pc:docMk/>
            <pc:sldMk cId="3918220807" sldId="295"/>
            <ac:inkMk id="47" creationId="{75B59EC5-6EE0-6283-52F0-9F540D1E8350}"/>
          </ac:inkMkLst>
        </pc:inkChg>
        <pc:inkChg chg="add mod">
          <ac:chgData name="MeiYi TAN" userId="f9f029c9-d743-4d60-9f2c-e74bdec1ab07" providerId="ADAL" clId="{3F661D7B-FD69-4DAB-B4D0-73E523D840BB}" dt="2023-03-10T01:55:26.366" v="712"/>
          <ac:inkMkLst>
            <pc:docMk/>
            <pc:sldMk cId="3918220807" sldId="295"/>
            <ac:inkMk id="48" creationId="{2339C163-B2C1-5C71-CE68-2B076E45A7FA}"/>
          </ac:inkMkLst>
        </pc:inkChg>
        <pc:inkChg chg="add mod">
          <ac:chgData name="MeiYi TAN" userId="f9f029c9-d743-4d60-9f2c-e74bdec1ab07" providerId="ADAL" clId="{3F661D7B-FD69-4DAB-B4D0-73E523D840BB}" dt="2023-03-10T01:55:26.366" v="712"/>
          <ac:inkMkLst>
            <pc:docMk/>
            <pc:sldMk cId="3918220807" sldId="295"/>
            <ac:inkMk id="49" creationId="{0A25159B-CE1B-AACA-1F5B-33F24ADFB265}"/>
          </ac:inkMkLst>
        </pc:inkChg>
        <pc:inkChg chg="add">
          <ac:chgData name="MeiYi TAN" userId="f9f029c9-d743-4d60-9f2c-e74bdec1ab07" providerId="ADAL" clId="{3F661D7B-FD69-4DAB-B4D0-73E523D840BB}" dt="2023-03-10T01:56:06.746" v="715" actId="9405"/>
          <ac:inkMkLst>
            <pc:docMk/>
            <pc:sldMk cId="3918220807" sldId="295"/>
            <ac:inkMk id="54" creationId="{B6831646-B84C-3989-EC1D-F461FCCF62F8}"/>
          </ac:inkMkLst>
        </pc:inkChg>
      </pc:sldChg>
      <pc:sldChg chg="addSp delSp modSp add mod delAnim modAnim">
        <pc:chgData name="MeiYi TAN" userId="f9f029c9-d743-4d60-9f2c-e74bdec1ab07" providerId="ADAL" clId="{3F661D7B-FD69-4DAB-B4D0-73E523D840BB}" dt="2023-03-10T02:34:05.206" v="1830" actId="478"/>
        <pc:sldMkLst>
          <pc:docMk/>
          <pc:sldMk cId="1816459769" sldId="296"/>
        </pc:sldMkLst>
        <pc:spChg chg="add mod">
          <ac:chgData name="MeiYi TAN" userId="f9f029c9-d743-4d60-9f2c-e74bdec1ab07" providerId="ADAL" clId="{3F661D7B-FD69-4DAB-B4D0-73E523D840BB}" dt="2023-03-10T02:24:56.294" v="1499" actId="6549"/>
          <ac:spMkLst>
            <pc:docMk/>
            <pc:sldMk cId="1816459769" sldId="296"/>
            <ac:spMk id="3" creationId="{960AE61E-0E5C-16AF-720A-EBF7F5955735}"/>
          </ac:spMkLst>
        </pc:spChg>
        <pc:spChg chg="add mod">
          <ac:chgData name="MeiYi TAN" userId="f9f029c9-d743-4d60-9f2c-e74bdec1ab07" providerId="ADAL" clId="{3F661D7B-FD69-4DAB-B4D0-73E523D840BB}" dt="2023-03-10T02:28:01.462" v="1609"/>
          <ac:spMkLst>
            <pc:docMk/>
            <pc:sldMk cId="1816459769" sldId="296"/>
            <ac:spMk id="89" creationId="{555DA152-727C-301B-BD71-E0AB36CC1048}"/>
          </ac:spMkLst>
        </pc:spChg>
        <pc:spChg chg="add mod">
          <ac:chgData name="MeiYi TAN" userId="f9f029c9-d743-4d60-9f2c-e74bdec1ab07" providerId="ADAL" clId="{3F661D7B-FD69-4DAB-B4D0-73E523D840BB}" dt="2023-03-10T02:28:01.462" v="1609"/>
          <ac:spMkLst>
            <pc:docMk/>
            <pc:sldMk cId="1816459769" sldId="296"/>
            <ac:spMk id="90" creationId="{DF324206-EEB3-05F9-F636-79EA09EEA995}"/>
          </ac:spMkLst>
        </pc:spChg>
        <pc:spChg chg="add mod">
          <ac:chgData name="MeiYi TAN" userId="f9f029c9-d743-4d60-9f2c-e74bdec1ab07" providerId="ADAL" clId="{3F661D7B-FD69-4DAB-B4D0-73E523D840BB}" dt="2023-03-10T02:28:10.198" v="1619" actId="20577"/>
          <ac:spMkLst>
            <pc:docMk/>
            <pc:sldMk cId="1816459769" sldId="296"/>
            <ac:spMk id="91" creationId="{FA45EAEA-9527-9281-9427-233F44EAA5B9}"/>
          </ac:spMkLst>
        </pc:spChg>
        <pc:spChg chg="add mod">
          <ac:chgData name="MeiYi TAN" userId="f9f029c9-d743-4d60-9f2c-e74bdec1ab07" providerId="ADAL" clId="{3F661D7B-FD69-4DAB-B4D0-73E523D840BB}" dt="2023-03-10T02:28:24.620" v="1627" actId="1076"/>
          <ac:spMkLst>
            <pc:docMk/>
            <pc:sldMk cId="1816459769" sldId="296"/>
            <ac:spMk id="92" creationId="{A21C5523-9630-5472-9B5A-2B9002DFC354}"/>
          </ac:spMkLst>
        </pc:spChg>
        <pc:spChg chg="add mod">
          <ac:chgData name="MeiYi TAN" userId="f9f029c9-d743-4d60-9f2c-e74bdec1ab07" providerId="ADAL" clId="{3F661D7B-FD69-4DAB-B4D0-73E523D840BB}" dt="2023-03-10T02:28:53.745" v="1660" actId="20577"/>
          <ac:spMkLst>
            <pc:docMk/>
            <pc:sldMk cId="1816459769" sldId="296"/>
            <ac:spMk id="93" creationId="{961FF428-145F-8C5B-ED13-FA3D145FCD72}"/>
          </ac:spMkLst>
        </pc:spChg>
        <pc:spChg chg="add mod">
          <ac:chgData name="MeiYi TAN" userId="f9f029c9-d743-4d60-9f2c-e74bdec1ab07" providerId="ADAL" clId="{3F661D7B-FD69-4DAB-B4D0-73E523D840BB}" dt="2023-03-10T02:29:43.804" v="1692" actId="1076"/>
          <ac:spMkLst>
            <pc:docMk/>
            <pc:sldMk cId="1816459769" sldId="296"/>
            <ac:spMk id="94" creationId="{6A4E44F4-4A0C-09CB-996D-2316D797439B}"/>
          </ac:spMkLst>
        </pc:spChg>
        <pc:spChg chg="add mod">
          <ac:chgData name="MeiYi TAN" userId="f9f029c9-d743-4d60-9f2c-e74bdec1ab07" providerId="ADAL" clId="{3F661D7B-FD69-4DAB-B4D0-73E523D840BB}" dt="2023-03-10T02:32:01.587" v="1768" actId="20577"/>
          <ac:spMkLst>
            <pc:docMk/>
            <pc:sldMk cId="1816459769" sldId="296"/>
            <ac:spMk id="120" creationId="{C2828A63-93B4-3ECF-C809-72E7DCC44EA5}"/>
          </ac:spMkLst>
        </pc:spChg>
        <pc:spChg chg="add mod">
          <ac:chgData name="MeiYi TAN" userId="f9f029c9-d743-4d60-9f2c-e74bdec1ab07" providerId="ADAL" clId="{3F661D7B-FD69-4DAB-B4D0-73E523D840BB}" dt="2023-03-10T02:33:00.342" v="1795" actId="20577"/>
          <ac:spMkLst>
            <pc:docMk/>
            <pc:sldMk cId="1816459769" sldId="296"/>
            <ac:spMk id="121" creationId="{08D5AF2C-7AD3-C5B0-AE98-56F2FD8D038A}"/>
          </ac:spMkLst>
        </pc:spChg>
        <pc:spChg chg="add mod">
          <ac:chgData name="MeiYi TAN" userId="f9f029c9-d743-4d60-9f2c-e74bdec1ab07" providerId="ADAL" clId="{3F661D7B-FD69-4DAB-B4D0-73E523D840BB}" dt="2023-03-10T02:33:57.860" v="1828" actId="1076"/>
          <ac:spMkLst>
            <pc:docMk/>
            <pc:sldMk cId="1816459769" sldId="296"/>
            <ac:spMk id="122" creationId="{1D4DB38D-BE76-B773-D12A-AE61D55EA6B9}"/>
          </ac:spMkLst>
        </pc:spChg>
        <pc:spChg chg="add mod">
          <ac:chgData name="MeiYi TAN" userId="f9f029c9-d743-4d60-9f2c-e74bdec1ab07" providerId="ADAL" clId="{3F661D7B-FD69-4DAB-B4D0-73E523D840BB}" dt="2023-03-10T02:33:24.135" v="1806" actId="6549"/>
          <ac:spMkLst>
            <pc:docMk/>
            <pc:sldMk cId="1816459769" sldId="296"/>
            <ac:spMk id="123" creationId="{5FD521CE-E5BA-D0B9-BF4E-CB8DC81B38DB}"/>
          </ac:spMkLst>
        </pc:spChg>
        <pc:grpChg chg="del mod">
          <ac:chgData name="MeiYi TAN" userId="f9f029c9-d743-4d60-9f2c-e74bdec1ab07" providerId="ADAL" clId="{3F661D7B-FD69-4DAB-B4D0-73E523D840BB}" dt="2023-03-10T02:25:11.792" v="1504"/>
          <ac:grpSpMkLst>
            <pc:docMk/>
            <pc:sldMk cId="1816459769" sldId="296"/>
            <ac:grpSpMk id="7" creationId="{B4DBE0D0-4C89-E7E2-255A-5B5098C65B1B}"/>
          </ac:grpSpMkLst>
        </pc:grpChg>
        <pc:grpChg chg="del mod">
          <ac:chgData name="MeiYi TAN" userId="f9f029c9-d743-4d60-9f2c-e74bdec1ab07" providerId="ADAL" clId="{3F661D7B-FD69-4DAB-B4D0-73E523D840BB}" dt="2023-03-10T02:25:22.282" v="1519"/>
          <ac:grpSpMkLst>
            <pc:docMk/>
            <pc:sldMk cId="1816459769" sldId="296"/>
            <ac:grpSpMk id="13" creationId="{C6F90F70-B5D4-49AE-80F7-2031CE3F20D3}"/>
          </ac:grpSpMkLst>
        </pc:grpChg>
        <pc:grpChg chg="mod">
          <ac:chgData name="MeiYi TAN" userId="f9f029c9-d743-4d60-9f2c-e74bdec1ab07" providerId="ADAL" clId="{3F661D7B-FD69-4DAB-B4D0-73E523D840BB}" dt="2023-03-10T02:25:31.775" v="1531" actId="164"/>
          <ac:grpSpMkLst>
            <pc:docMk/>
            <pc:sldMk cId="1816459769" sldId="296"/>
            <ac:grpSpMk id="21" creationId="{9636C0CC-46AF-930A-5E1F-07C5A5D8BCCE}"/>
          </ac:grpSpMkLst>
        </pc:grpChg>
        <pc:grpChg chg="mod">
          <ac:chgData name="MeiYi TAN" userId="f9f029c9-d743-4d60-9f2c-e74bdec1ab07" providerId="ADAL" clId="{3F661D7B-FD69-4DAB-B4D0-73E523D840BB}" dt="2023-03-10T02:25:31.775" v="1531" actId="164"/>
          <ac:grpSpMkLst>
            <pc:docMk/>
            <pc:sldMk cId="1816459769" sldId="296"/>
            <ac:grpSpMk id="28" creationId="{E5D054F5-5BB6-0842-4D4B-E515627FE160}"/>
          </ac:grpSpMkLst>
        </pc:grpChg>
        <pc:grpChg chg="add del mod">
          <ac:chgData name="MeiYi TAN" userId="f9f029c9-d743-4d60-9f2c-e74bdec1ab07" providerId="ADAL" clId="{3F661D7B-FD69-4DAB-B4D0-73E523D840BB}" dt="2023-03-10T02:25:47.083" v="1535" actId="478"/>
          <ac:grpSpMkLst>
            <pc:docMk/>
            <pc:sldMk cId="1816459769" sldId="296"/>
            <ac:grpSpMk id="29" creationId="{96CCE646-0EAD-AFAB-D8C3-DBD182DF14FD}"/>
          </ac:grpSpMkLst>
        </pc:grpChg>
        <pc:grpChg chg="add del mod">
          <ac:chgData name="MeiYi TAN" userId="f9f029c9-d743-4d60-9f2c-e74bdec1ab07" providerId="ADAL" clId="{3F661D7B-FD69-4DAB-B4D0-73E523D840BB}" dt="2023-03-10T02:26:10.674" v="1555"/>
          <ac:grpSpMkLst>
            <pc:docMk/>
            <pc:sldMk cId="1816459769" sldId="296"/>
            <ac:grpSpMk id="38" creationId="{C0775980-41CA-7CD4-7656-62DEBCCEB58C}"/>
          </ac:grpSpMkLst>
        </pc:grpChg>
        <pc:grpChg chg="del mod">
          <ac:chgData name="MeiYi TAN" userId="f9f029c9-d743-4d60-9f2c-e74bdec1ab07" providerId="ADAL" clId="{3F661D7B-FD69-4DAB-B4D0-73E523D840BB}" dt="2023-03-10T02:26:27.184" v="1558" actId="478"/>
          <ac:grpSpMkLst>
            <pc:docMk/>
            <pc:sldMk cId="1816459769" sldId="296"/>
            <ac:grpSpMk id="44" creationId="{4DC903A1-FCE3-1700-C9A1-C889A601DB18}"/>
          </ac:grpSpMkLst>
        </pc:grpChg>
        <pc:grpChg chg="mod">
          <ac:chgData name="MeiYi TAN" userId="f9f029c9-d743-4d60-9f2c-e74bdec1ab07" providerId="ADAL" clId="{3F661D7B-FD69-4DAB-B4D0-73E523D840BB}" dt="2023-03-10T02:26:06.028" v="1553"/>
          <ac:grpSpMkLst>
            <pc:docMk/>
            <pc:sldMk cId="1816459769" sldId="296"/>
            <ac:grpSpMk id="46" creationId="{606CBCE1-CBA1-2B6B-A997-5C7FFBC4E30D}"/>
          </ac:grpSpMkLst>
        </pc:grpChg>
        <pc:grpChg chg="del mod">
          <ac:chgData name="MeiYi TAN" userId="f9f029c9-d743-4d60-9f2c-e74bdec1ab07" providerId="ADAL" clId="{3F661D7B-FD69-4DAB-B4D0-73E523D840BB}" dt="2023-03-10T02:26:23.582" v="1557" actId="478"/>
          <ac:grpSpMkLst>
            <pc:docMk/>
            <pc:sldMk cId="1816459769" sldId="296"/>
            <ac:grpSpMk id="48" creationId="{A05F2457-DD36-85D4-5C12-290FDFB9A748}"/>
          </ac:grpSpMkLst>
        </pc:grpChg>
        <pc:grpChg chg="del mod">
          <ac:chgData name="MeiYi TAN" userId="f9f029c9-d743-4d60-9f2c-e74bdec1ab07" providerId="ADAL" clId="{3F661D7B-FD69-4DAB-B4D0-73E523D840BB}" dt="2023-03-10T02:26:43.747" v="1567"/>
          <ac:grpSpMkLst>
            <pc:docMk/>
            <pc:sldMk cId="1816459769" sldId="296"/>
            <ac:grpSpMk id="54" creationId="{FF325616-156D-5073-A408-84C47DC7AF94}"/>
          </ac:grpSpMkLst>
        </pc:grpChg>
        <pc:grpChg chg="add del mod">
          <ac:chgData name="MeiYi TAN" userId="f9f029c9-d743-4d60-9f2c-e74bdec1ab07" providerId="ADAL" clId="{3F661D7B-FD69-4DAB-B4D0-73E523D840BB}" dt="2023-03-10T02:26:58.961" v="1573"/>
          <ac:grpSpMkLst>
            <pc:docMk/>
            <pc:sldMk cId="1816459769" sldId="296"/>
            <ac:grpSpMk id="57" creationId="{EC97819F-A7A0-7C08-1EF7-0E33334EA12F}"/>
          </ac:grpSpMkLst>
        </pc:grpChg>
        <pc:grpChg chg="mod">
          <ac:chgData name="MeiYi TAN" userId="f9f029c9-d743-4d60-9f2c-e74bdec1ab07" providerId="ADAL" clId="{3F661D7B-FD69-4DAB-B4D0-73E523D840BB}" dt="2023-03-10T02:26:51.774" v="1571"/>
          <ac:grpSpMkLst>
            <pc:docMk/>
            <pc:sldMk cId="1816459769" sldId="296"/>
            <ac:grpSpMk id="59" creationId="{CC26DB3D-6DA3-66DC-7284-95F87551B27D}"/>
          </ac:grpSpMkLst>
        </pc:grpChg>
        <pc:grpChg chg="mod">
          <ac:chgData name="MeiYi TAN" userId="f9f029c9-d743-4d60-9f2c-e74bdec1ab07" providerId="ADAL" clId="{3F661D7B-FD69-4DAB-B4D0-73E523D840BB}" dt="2023-03-10T02:27:24.103" v="1603" actId="164"/>
          <ac:grpSpMkLst>
            <pc:docMk/>
            <pc:sldMk cId="1816459769" sldId="296"/>
            <ac:grpSpMk id="61" creationId="{46CF8FC3-A2A3-8A0D-09A1-843EBD2FB243}"/>
          </ac:grpSpMkLst>
        </pc:grpChg>
        <pc:grpChg chg="del mod">
          <ac:chgData name="MeiYi TAN" userId="f9f029c9-d743-4d60-9f2c-e74bdec1ab07" providerId="ADAL" clId="{3F661D7B-FD69-4DAB-B4D0-73E523D840BB}" dt="2023-03-10T02:27:07.001" v="1583"/>
          <ac:grpSpMkLst>
            <pc:docMk/>
            <pc:sldMk cId="1816459769" sldId="296"/>
            <ac:grpSpMk id="67" creationId="{D6DFFE27-A77C-9907-D6BA-93A2820868CA}"/>
          </ac:grpSpMkLst>
        </pc:grpChg>
        <pc:grpChg chg="mod">
          <ac:chgData name="MeiYi TAN" userId="f9f029c9-d743-4d60-9f2c-e74bdec1ab07" providerId="ADAL" clId="{3F661D7B-FD69-4DAB-B4D0-73E523D840BB}" dt="2023-03-10T02:27:24.103" v="1603" actId="164"/>
          <ac:grpSpMkLst>
            <pc:docMk/>
            <pc:sldMk cId="1816459769" sldId="296"/>
            <ac:grpSpMk id="76" creationId="{B00193B6-2601-EAD4-6722-19D4EE5523F9}"/>
          </ac:grpSpMkLst>
        </pc:grpChg>
        <pc:grpChg chg="mod">
          <ac:chgData name="MeiYi TAN" userId="f9f029c9-d743-4d60-9f2c-e74bdec1ab07" providerId="ADAL" clId="{3F661D7B-FD69-4DAB-B4D0-73E523D840BB}" dt="2023-03-10T02:27:18.705" v="1602"/>
          <ac:grpSpMkLst>
            <pc:docMk/>
            <pc:sldMk cId="1816459769" sldId="296"/>
            <ac:grpSpMk id="85" creationId="{23540F0C-8F31-8B60-A1D7-FA0F633F1AF6}"/>
          </ac:grpSpMkLst>
        </pc:grpChg>
        <pc:grpChg chg="add mod">
          <ac:chgData name="MeiYi TAN" userId="f9f029c9-d743-4d60-9f2c-e74bdec1ab07" providerId="ADAL" clId="{3F661D7B-FD69-4DAB-B4D0-73E523D840BB}" dt="2023-03-10T02:27:24.103" v="1603" actId="164"/>
          <ac:grpSpMkLst>
            <pc:docMk/>
            <pc:sldMk cId="1816459769" sldId="296"/>
            <ac:grpSpMk id="86" creationId="{DAE0CB73-F236-3AE8-C40B-90A3E92B025C}"/>
          </ac:grpSpMkLst>
        </pc:grpChg>
        <pc:grpChg chg="add del mod">
          <ac:chgData name="MeiYi TAN" userId="f9f029c9-d743-4d60-9f2c-e74bdec1ab07" providerId="ADAL" clId="{3F661D7B-FD69-4DAB-B4D0-73E523D840BB}" dt="2023-03-10T02:29:13.319" v="1679"/>
          <ac:grpSpMkLst>
            <pc:docMk/>
            <pc:sldMk cId="1816459769" sldId="296"/>
            <ac:grpSpMk id="99" creationId="{9E3B129C-7A71-D9D0-EA4C-C239B1E2D434}"/>
          </ac:grpSpMkLst>
        </pc:grpChg>
        <pc:grpChg chg="mod">
          <ac:chgData name="MeiYi TAN" userId="f9f029c9-d743-4d60-9f2c-e74bdec1ab07" providerId="ADAL" clId="{3F661D7B-FD69-4DAB-B4D0-73E523D840BB}" dt="2023-03-10T02:29:12.759" v="1677"/>
          <ac:grpSpMkLst>
            <pc:docMk/>
            <pc:sldMk cId="1816459769" sldId="296"/>
            <ac:grpSpMk id="101" creationId="{4918C722-2D7C-0D15-20BF-4B8C4CA5E05A}"/>
          </ac:grpSpMkLst>
        </pc:grpChg>
        <pc:grpChg chg="mod">
          <ac:chgData name="MeiYi TAN" userId="f9f029c9-d743-4d60-9f2c-e74bdec1ab07" providerId="ADAL" clId="{3F661D7B-FD69-4DAB-B4D0-73E523D840BB}" dt="2023-03-10T02:29:31.159" v="1689" actId="164"/>
          <ac:grpSpMkLst>
            <pc:docMk/>
            <pc:sldMk cId="1816459769" sldId="296"/>
            <ac:grpSpMk id="111" creationId="{103CB035-3F4E-9AC4-E903-6C4094A27434}"/>
          </ac:grpSpMkLst>
        </pc:grpChg>
        <pc:grpChg chg="mod">
          <ac:chgData name="MeiYi TAN" userId="f9f029c9-d743-4d60-9f2c-e74bdec1ab07" providerId="ADAL" clId="{3F661D7B-FD69-4DAB-B4D0-73E523D840BB}" dt="2023-03-10T02:29:31.159" v="1689" actId="164"/>
          <ac:grpSpMkLst>
            <pc:docMk/>
            <pc:sldMk cId="1816459769" sldId="296"/>
            <ac:grpSpMk id="112" creationId="{80C9173D-C7B7-32CF-1DB3-2B9A883F926A}"/>
          </ac:grpSpMkLst>
        </pc:grpChg>
        <pc:grpChg chg="add mod">
          <ac:chgData name="MeiYi TAN" userId="f9f029c9-d743-4d60-9f2c-e74bdec1ab07" providerId="ADAL" clId="{3F661D7B-FD69-4DAB-B4D0-73E523D840BB}" dt="2023-03-10T02:29:31.159" v="1689" actId="164"/>
          <ac:grpSpMkLst>
            <pc:docMk/>
            <pc:sldMk cId="1816459769" sldId="296"/>
            <ac:grpSpMk id="113" creationId="{71A7A8F3-F9C2-0001-A244-F4A40A0B4D84}"/>
          </ac:grpSpMkLst>
        </pc:grpChg>
        <pc:grpChg chg="del mod">
          <ac:chgData name="MeiYi TAN" userId="f9f029c9-d743-4d60-9f2c-e74bdec1ab07" providerId="ADAL" clId="{3F661D7B-FD69-4DAB-B4D0-73E523D840BB}" dt="2023-03-10T02:30:00.265" v="1699"/>
          <ac:grpSpMkLst>
            <pc:docMk/>
            <pc:sldMk cId="1816459769" sldId="296"/>
            <ac:grpSpMk id="117" creationId="{B4B9A2CD-24CD-E3A0-380C-98081A0F6B83}"/>
          </ac:grpSpMkLst>
        </pc:grpChg>
        <pc:grpChg chg="mod">
          <ac:chgData name="MeiYi TAN" userId="f9f029c9-d743-4d60-9f2c-e74bdec1ab07" providerId="ADAL" clId="{3F661D7B-FD69-4DAB-B4D0-73E523D840BB}" dt="2023-03-10T02:30:00.265" v="1699"/>
          <ac:grpSpMkLst>
            <pc:docMk/>
            <pc:sldMk cId="1816459769" sldId="296"/>
            <ac:grpSpMk id="119" creationId="{C5D7F88C-DE50-323F-2E95-29C4989328CD}"/>
          </ac:grpSpMkLst>
        </pc:grpChg>
        <pc:picChg chg="del">
          <ac:chgData name="MeiYi TAN" userId="f9f029c9-d743-4d60-9f2c-e74bdec1ab07" providerId="ADAL" clId="{3F661D7B-FD69-4DAB-B4D0-73E523D840BB}" dt="2023-03-09T14:03:23.382" v="62" actId="478"/>
          <ac:picMkLst>
            <pc:docMk/>
            <pc:sldMk cId="1816459769" sldId="296"/>
            <ac:picMk id="4" creationId="{44A8A04A-9D15-9DD6-4395-94F92D4E5763}"/>
          </ac:picMkLst>
        </pc:picChg>
        <pc:picChg chg="add del mod">
          <ac:chgData name="MeiYi TAN" userId="f9f029c9-d743-4d60-9f2c-e74bdec1ab07" providerId="ADAL" clId="{3F661D7B-FD69-4DAB-B4D0-73E523D840BB}" dt="2023-03-10T02:34:05.206" v="1830" actId="478"/>
          <ac:picMkLst>
            <pc:docMk/>
            <pc:sldMk cId="1816459769" sldId="296"/>
            <ac:picMk id="5" creationId="{3250F618-41CE-9CF8-AB6F-CE928C2B2035}"/>
          </ac:picMkLst>
        </pc:picChg>
        <pc:inkChg chg="add del mod">
          <ac:chgData name="MeiYi TAN" userId="f9f029c9-d743-4d60-9f2c-e74bdec1ab07" providerId="ADAL" clId="{3F661D7B-FD69-4DAB-B4D0-73E523D840BB}" dt="2023-03-10T02:25:11.793" v="1505"/>
          <ac:inkMkLst>
            <pc:docMk/>
            <pc:sldMk cId="1816459769" sldId="296"/>
            <ac:inkMk id="4" creationId="{714A5CFD-E763-F373-9765-FF8DE282B78C}"/>
          </ac:inkMkLst>
        </pc:inkChg>
        <pc:inkChg chg="add del mod">
          <ac:chgData name="MeiYi TAN" userId="f9f029c9-d743-4d60-9f2c-e74bdec1ab07" providerId="ADAL" clId="{3F661D7B-FD69-4DAB-B4D0-73E523D840BB}" dt="2023-03-10T02:25:11.792" v="1504"/>
          <ac:inkMkLst>
            <pc:docMk/>
            <pc:sldMk cId="1816459769" sldId="296"/>
            <ac:inkMk id="6" creationId="{8DBC2A69-1635-3E92-FE90-78C2217FD8BE}"/>
          </ac:inkMkLst>
        </pc:inkChg>
        <pc:inkChg chg="add mod">
          <ac:chgData name="MeiYi TAN" userId="f9f029c9-d743-4d60-9f2c-e74bdec1ab07" providerId="ADAL" clId="{3F661D7B-FD69-4DAB-B4D0-73E523D840BB}" dt="2023-03-10T02:25:24.530" v="1524"/>
          <ac:inkMkLst>
            <pc:docMk/>
            <pc:sldMk cId="1816459769" sldId="296"/>
            <ac:inkMk id="8" creationId="{212E47C4-DEF0-5501-6691-5212896F87E7}"/>
          </ac:inkMkLst>
        </pc:inkChg>
        <pc:inkChg chg="add mod">
          <ac:chgData name="MeiYi TAN" userId="f9f029c9-d743-4d60-9f2c-e74bdec1ab07" providerId="ADAL" clId="{3F661D7B-FD69-4DAB-B4D0-73E523D840BB}" dt="2023-03-10T02:25:24.530" v="1524"/>
          <ac:inkMkLst>
            <pc:docMk/>
            <pc:sldMk cId="1816459769" sldId="296"/>
            <ac:inkMk id="9" creationId="{9CA8DC84-6995-CB6F-CD03-24FD3B106EED}"/>
          </ac:inkMkLst>
        </pc:inkChg>
        <pc:inkChg chg="add mod">
          <ac:chgData name="MeiYi TAN" userId="f9f029c9-d743-4d60-9f2c-e74bdec1ab07" providerId="ADAL" clId="{3F661D7B-FD69-4DAB-B4D0-73E523D840BB}" dt="2023-03-10T02:25:24.530" v="1524"/>
          <ac:inkMkLst>
            <pc:docMk/>
            <pc:sldMk cId="1816459769" sldId="296"/>
            <ac:inkMk id="10" creationId="{78A6E761-77C4-A09F-B548-EB422E213B8B}"/>
          </ac:inkMkLst>
        </pc:inkChg>
        <pc:inkChg chg="add mod">
          <ac:chgData name="MeiYi TAN" userId="f9f029c9-d743-4d60-9f2c-e74bdec1ab07" providerId="ADAL" clId="{3F661D7B-FD69-4DAB-B4D0-73E523D840BB}" dt="2023-03-10T02:25:24.530" v="1524"/>
          <ac:inkMkLst>
            <pc:docMk/>
            <pc:sldMk cId="1816459769" sldId="296"/>
            <ac:inkMk id="11" creationId="{44EB2521-DD6B-EAE3-E7C2-3B9D68748825}"/>
          </ac:inkMkLst>
        </pc:inkChg>
        <pc:inkChg chg="add mod">
          <ac:chgData name="MeiYi TAN" userId="f9f029c9-d743-4d60-9f2c-e74bdec1ab07" providerId="ADAL" clId="{3F661D7B-FD69-4DAB-B4D0-73E523D840BB}" dt="2023-03-10T02:25:24.530" v="1524"/>
          <ac:inkMkLst>
            <pc:docMk/>
            <pc:sldMk cId="1816459769" sldId="296"/>
            <ac:inkMk id="12" creationId="{B059355A-A20E-502C-A1C4-659CA2A1CD98}"/>
          </ac:inkMkLst>
        </pc:inkChg>
        <pc:inkChg chg="add mod">
          <ac:chgData name="MeiYi TAN" userId="f9f029c9-d743-4d60-9f2c-e74bdec1ab07" providerId="ADAL" clId="{3F661D7B-FD69-4DAB-B4D0-73E523D840BB}" dt="2023-03-10T02:25:24.530" v="1524"/>
          <ac:inkMkLst>
            <pc:docMk/>
            <pc:sldMk cId="1816459769" sldId="296"/>
            <ac:inkMk id="14" creationId="{ACF6D91A-CD5A-B42B-A5A0-9F6EB36A862D}"/>
          </ac:inkMkLst>
        </pc:inkChg>
        <pc:inkChg chg="add mod">
          <ac:chgData name="MeiYi TAN" userId="f9f029c9-d743-4d60-9f2c-e74bdec1ab07" providerId="ADAL" clId="{3F661D7B-FD69-4DAB-B4D0-73E523D840BB}" dt="2023-03-10T02:25:24.530" v="1524"/>
          <ac:inkMkLst>
            <pc:docMk/>
            <pc:sldMk cId="1816459769" sldId="296"/>
            <ac:inkMk id="15" creationId="{C3D51B1F-0416-2843-D413-EA16541ADB85}"/>
          </ac:inkMkLst>
        </pc:inkChg>
        <pc:inkChg chg="add mod">
          <ac:chgData name="MeiYi TAN" userId="f9f029c9-d743-4d60-9f2c-e74bdec1ab07" providerId="ADAL" clId="{3F661D7B-FD69-4DAB-B4D0-73E523D840BB}" dt="2023-03-10T02:25:24.530" v="1524"/>
          <ac:inkMkLst>
            <pc:docMk/>
            <pc:sldMk cId="1816459769" sldId="296"/>
            <ac:inkMk id="16" creationId="{481A8206-F2D0-426E-0F1F-7A4DB1C50655}"/>
          </ac:inkMkLst>
        </pc:inkChg>
        <pc:inkChg chg="add mod">
          <ac:chgData name="MeiYi TAN" userId="f9f029c9-d743-4d60-9f2c-e74bdec1ab07" providerId="ADAL" clId="{3F661D7B-FD69-4DAB-B4D0-73E523D840BB}" dt="2023-03-10T02:25:24.530" v="1524"/>
          <ac:inkMkLst>
            <pc:docMk/>
            <pc:sldMk cId="1816459769" sldId="296"/>
            <ac:inkMk id="17" creationId="{917B7F61-F8C5-12B5-4E02-34F773F0CE79}"/>
          </ac:inkMkLst>
        </pc:inkChg>
        <pc:inkChg chg="add del mod">
          <ac:chgData name="MeiYi TAN" userId="f9f029c9-d743-4d60-9f2c-e74bdec1ab07" providerId="ADAL" clId="{3F661D7B-FD69-4DAB-B4D0-73E523D840BB}" dt="2023-03-10T02:25:24.530" v="1524"/>
          <ac:inkMkLst>
            <pc:docMk/>
            <pc:sldMk cId="1816459769" sldId="296"/>
            <ac:inkMk id="18" creationId="{53747714-3371-E2D1-6F01-5D018ED2CF86}"/>
          </ac:inkMkLst>
        </pc:inkChg>
        <pc:inkChg chg="add del mod">
          <ac:chgData name="MeiYi TAN" userId="f9f029c9-d743-4d60-9f2c-e74bdec1ab07" providerId="ADAL" clId="{3F661D7B-FD69-4DAB-B4D0-73E523D840BB}" dt="2023-03-10T02:25:23.118" v="1521"/>
          <ac:inkMkLst>
            <pc:docMk/>
            <pc:sldMk cId="1816459769" sldId="296"/>
            <ac:inkMk id="19" creationId="{F78C4A99-15BC-D959-9DA1-CA307FAEA480}"/>
          </ac:inkMkLst>
        </pc:inkChg>
        <pc:inkChg chg="add del mod">
          <ac:chgData name="MeiYi TAN" userId="f9f029c9-d743-4d60-9f2c-e74bdec1ab07" providerId="ADAL" clId="{3F661D7B-FD69-4DAB-B4D0-73E523D840BB}" dt="2023-03-10T02:25:24.526" v="1522"/>
          <ac:inkMkLst>
            <pc:docMk/>
            <pc:sldMk cId="1816459769" sldId="296"/>
            <ac:inkMk id="20" creationId="{F1C9BDE2-C7DD-F972-FE8D-1D1A915B24EF}"/>
          </ac:inkMkLst>
        </pc:inkChg>
        <pc:inkChg chg="add del">
          <ac:chgData name="MeiYi TAN" userId="f9f029c9-d743-4d60-9f2c-e74bdec1ab07" providerId="ADAL" clId="{3F661D7B-FD69-4DAB-B4D0-73E523D840BB}" dt="2023-03-10T02:25:24.528" v="1523"/>
          <ac:inkMkLst>
            <pc:docMk/>
            <pc:sldMk cId="1816459769" sldId="296"/>
            <ac:inkMk id="22" creationId="{E3B2B007-E3A6-0858-1D7A-551DC610E256}"/>
          </ac:inkMkLst>
        </pc:inkChg>
        <pc:inkChg chg="add mod">
          <ac:chgData name="MeiYi TAN" userId="f9f029c9-d743-4d60-9f2c-e74bdec1ab07" providerId="ADAL" clId="{3F661D7B-FD69-4DAB-B4D0-73E523D840BB}" dt="2023-03-10T02:25:28.319" v="1530"/>
          <ac:inkMkLst>
            <pc:docMk/>
            <pc:sldMk cId="1816459769" sldId="296"/>
            <ac:inkMk id="23" creationId="{AEE8047D-EC0A-F163-A3E8-436F44781E35}"/>
          </ac:inkMkLst>
        </pc:inkChg>
        <pc:inkChg chg="add mod">
          <ac:chgData name="MeiYi TAN" userId="f9f029c9-d743-4d60-9f2c-e74bdec1ab07" providerId="ADAL" clId="{3F661D7B-FD69-4DAB-B4D0-73E523D840BB}" dt="2023-03-10T02:25:28.319" v="1530"/>
          <ac:inkMkLst>
            <pc:docMk/>
            <pc:sldMk cId="1816459769" sldId="296"/>
            <ac:inkMk id="24" creationId="{8965D338-FE0B-D049-23A9-07D3C546A802}"/>
          </ac:inkMkLst>
        </pc:inkChg>
        <pc:inkChg chg="add mod">
          <ac:chgData name="MeiYi TAN" userId="f9f029c9-d743-4d60-9f2c-e74bdec1ab07" providerId="ADAL" clId="{3F661D7B-FD69-4DAB-B4D0-73E523D840BB}" dt="2023-03-10T02:25:28.319" v="1530"/>
          <ac:inkMkLst>
            <pc:docMk/>
            <pc:sldMk cId="1816459769" sldId="296"/>
            <ac:inkMk id="25" creationId="{225079D9-052A-CA7D-9AB0-39EA6926D61C}"/>
          </ac:inkMkLst>
        </pc:inkChg>
        <pc:inkChg chg="add mod">
          <ac:chgData name="MeiYi TAN" userId="f9f029c9-d743-4d60-9f2c-e74bdec1ab07" providerId="ADAL" clId="{3F661D7B-FD69-4DAB-B4D0-73E523D840BB}" dt="2023-03-10T02:25:28.319" v="1530"/>
          <ac:inkMkLst>
            <pc:docMk/>
            <pc:sldMk cId="1816459769" sldId="296"/>
            <ac:inkMk id="26" creationId="{732D5E7B-BCB9-71E9-18FE-A188E1764D13}"/>
          </ac:inkMkLst>
        </pc:inkChg>
        <pc:inkChg chg="add mod">
          <ac:chgData name="MeiYi TAN" userId="f9f029c9-d743-4d60-9f2c-e74bdec1ab07" providerId="ADAL" clId="{3F661D7B-FD69-4DAB-B4D0-73E523D840BB}" dt="2023-03-10T02:25:28.319" v="1530"/>
          <ac:inkMkLst>
            <pc:docMk/>
            <pc:sldMk cId="1816459769" sldId="296"/>
            <ac:inkMk id="27" creationId="{2BEEA9BF-EFF7-32F8-4EC1-DCE634FF0869}"/>
          </ac:inkMkLst>
        </pc:inkChg>
        <pc:inkChg chg="add del">
          <ac:chgData name="MeiYi TAN" userId="f9f029c9-d743-4d60-9f2c-e74bdec1ab07" providerId="ADAL" clId="{3F661D7B-FD69-4DAB-B4D0-73E523D840BB}" dt="2023-03-10T02:25:45.373" v="1534" actId="478"/>
          <ac:inkMkLst>
            <pc:docMk/>
            <pc:sldMk cId="1816459769" sldId="296"/>
            <ac:inkMk id="30" creationId="{0B93F592-FCD9-CCDE-D4ED-8F2C98C3219A}"/>
          </ac:inkMkLst>
        </pc:inkChg>
        <pc:inkChg chg="add mod">
          <ac:chgData name="MeiYi TAN" userId="f9f029c9-d743-4d60-9f2c-e74bdec1ab07" providerId="ADAL" clId="{3F661D7B-FD69-4DAB-B4D0-73E523D840BB}" dt="2023-03-10T02:26:10.674" v="1555"/>
          <ac:inkMkLst>
            <pc:docMk/>
            <pc:sldMk cId="1816459769" sldId="296"/>
            <ac:inkMk id="31" creationId="{7D18EDF6-B4D0-4B07-8458-DA5928FFC487}"/>
          </ac:inkMkLst>
        </pc:inkChg>
        <pc:inkChg chg="add mod">
          <ac:chgData name="MeiYi TAN" userId="f9f029c9-d743-4d60-9f2c-e74bdec1ab07" providerId="ADAL" clId="{3F661D7B-FD69-4DAB-B4D0-73E523D840BB}" dt="2023-03-10T02:26:10.674" v="1555"/>
          <ac:inkMkLst>
            <pc:docMk/>
            <pc:sldMk cId="1816459769" sldId="296"/>
            <ac:inkMk id="32" creationId="{31995A74-C2C4-2C18-7E7E-66646AD8C221}"/>
          </ac:inkMkLst>
        </pc:inkChg>
        <pc:inkChg chg="add mod">
          <ac:chgData name="MeiYi TAN" userId="f9f029c9-d743-4d60-9f2c-e74bdec1ab07" providerId="ADAL" clId="{3F661D7B-FD69-4DAB-B4D0-73E523D840BB}" dt="2023-03-10T02:26:10.674" v="1555"/>
          <ac:inkMkLst>
            <pc:docMk/>
            <pc:sldMk cId="1816459769" sldId="296"/>
            <ac:inkMk id="33" creationId="{F9FE5F81-DBDA-0C1D-6807-C93D247DC221}"/>
          </ac:inkMkLst>
        </pc:inkChg>
        <pc:inkChg chg="add mod">
          <ac:chgData name="MeiYi TAN" userId="f9f029c9-d743-4d60-9f2c-e74bdec1ab07" providerId="ADAL" clId="{3F661D7B-FD69-4DAB-B4D0-73E523D840BB}" dt="2023-03-10T02:26:10.674" v="1555"/>
          <ac:inkMkLst>
            <pc:docMk/>
            <pc:sldMk cId="1816459769" sldId="296"/>
            <ac:inkMk id="34" creationId="{E65A286B-4414-749B-64C4-D99C91797FD5}"/>
          </ac:inkMkLst>
        </pc:inkChg>
        <pc:inkChg chg="add mod">
          <ac:chgData name="MeiYi TAN" userId="f9f029c9-d743-4d60-9f2c-e74bdec1ab07" providerId="ADAL" clId="{3F661D7B-FD69-4DAB-B4D0-73E523D840BB}" dt="2023-03-10T02:26:10.674" v="1555"/>
          <ac:inkMkLst>
            <pc:docMk/>
            <pc:sldMk cId="1816459769" sldId="296"/>
            <ac:inkMk id="35" creationId="{979A25C4-A18D-3929-F1C8-D175B71C54CA}"/>
          </ac:inkMkLst>
        </pc:inkChg>
        <pc:inkChg chg="add mod">
          <ac:chgData name="MeiYi TAN" userId="f9f029c9-d743-4d60-9f2c-e74bdec1ab07" providerId="ADAL" clId="{3F661D7B-FD69-4DAB-B4D0-73E523D840BB}" dt="2023-03-10T02:26:10.674" v="1555"/>
          <ac:inkMkLst>
            <pc:docMk/>
            <pc:sldMk cId="1816459769" sldId="296"/>
            <ac:inkMk id="36" creationId="{FA333622-1AE9-12B8-21AB-CC8E3D64EE20}"/>
          </ac:inkMkLst>
        </pc:inkChg>
        <pc:inkChg chg="add mod">
          <ac:chgData name="MeiYi TAN" userId="f9f029c9-d743-4d60-9f2c-e74bdec1ab07" providerId="ADAL" clId="{3F661D7B-FD69-4DAB-B4D0-73E523D840BB}" dt="2023-03-10T02:26:10.674" v="1555"/>
          <ac:inkMkLst>
            <pc:docMk/>
            <pc:sldMk cId="1816459769" sldId="296"/>
            <ac:inkMk id="37" creationId="{C744B5F4-AF2C-8846-720C-C3FD7396EF82}"/>
          </ac:inkMkLst>
        </pc:inkChg>
        <pc:inkChg chg="add mod">
          <ac:chgData name="MeiYi TAN" userId="f9f029c9-d743-4d60-9f2c-e74bdec1ab07" providerId="ADAL" clId="{3F661D7B-FD69-4DAB-B4D0-73E523D840BB}" dt="2023-03-10T02:26:01.893" v="1549"/>
          <ac:inkMkLst>
            <pc:docMk/>
            <pc:sldMk cId="1816459769" sldId="296"/>
            <ac:inkMk id="39" creationId="{81ACDEAC-8351-3E12-2F01-255D50C96D5A}"/>
          </ac:inkMkLst>
        </pc:inkChg>
        <pc:inkChg chg="add mod">
          <ac:chgData name="MeiYi TAN" userId="f9f029c9-d743-4d60-9f2c-e74bdec1ab07" providerId="ADAL" clId="{3F661D7B-FD69-4DAB-B4D0-73E523D840BB}" dt="2023-03-10T02:26:01.893" v="1549"/>
          <ac:inkMkLst>
            <pc:docMk/>
            <pc:sldMk cId="1816459769" sldId="296"/>
            <ac:inkMk id="40" creationId="{17F6FB65-05A8-49D6-5AC4-FF10725B34BB}"/>
          </ac:inkMkLst>
        </pc:inkChg>
        <pc:inkChg chg="add mod">
          <ac:chgData name="MeiYi TAN" userId="f9f029c9-d743-4d60-9f2c-e74bdec1ab07" providerId="ADAL" clId="{3F661D7B-FD69-4DAB-B4D0-73E523D840BB}" dt="2023-03-10T02:26:01.893" v="1549"/>
          <ac:inkMkLst>
            <pc:docMk/>
            <pc:sldMk cId="1816459769" sldId="296"/>
            <ac:inkMk id="41" creationId="{20ACDC92-506B-E781-77C0-73EA6FA17CFF}"/>
          </ac:inkMkLst>
        </pc:inkChg>
        <pc:inkChg chg="add mod">
          <ac:chgData name="MeiYi TAN" userId="f9f029c9-d743-4d60-9f2c-e74bdec1ab07" providerId="ADAL" clId="{3F661D7B-FD69-4DAB-B4D0-73E523D840BB}" dt="2023-03-10T02:26:01.893" v="1549"/>
          <ac:inkMkLst>
            <pc:docMk/>
            <pc:sldMk cId="1816459769" sldId="296"/>
            <ac:inkMk id="42" creationId="{F42EBF66-C626-9C84-493D-2D606694112B}"/>
          </ac:inkMkLst>
        </pc:inkChg>
        <pc:inkChg chg="add mod">
          <ac:chgData name="MeiYi TAN" userId="f9f029c9-d743-4d60-9f2c-e74bdec1ab07" providerId="ADAL" clId="{3F661D7B-FD69-4DAB-B4D0-73E523D840BB}" dt="2023-03-10T02:26:01.893" v="1549"/>
          <ac:inkMkLst>
            <pc:docMk/>
            <pc:sldMk cId="1816459769" sldId="296"/>
            <ac:inkMk id="43" creationId="{D41D0785-6546-43D6-F0AF-1221F22DA14D}"/>
          </ac:inkMkLst>
        </pc:inkChg>
        <pc:inkChg chg="add del mod">
          <ac:chgData name="MeiYi TAN" userId="f9f029c9-d743-4d60-9f2c-e74bdec1ab07" providerId="ADAL" clId="{3F661D7B-FD69-4DAB-B4D0-73E523D840BB}" dt="2023-03-10T02:26:06.028" v="1553"/>
          <ac:inkMkLst>
            <pc:docMk/>
            <pc:sldMk cId="1816459769" sldId="296"/>
            <ac:inkMk id="45" creationId="{A1C2E920-C094-2594-EB51-AC13E0253008}"/>
          </ac:inkMkLst>
        </pc:inkChg>
        <pc:inkChg chg="add mod">
          <ac:chgData name="MeiYi TAN" userId="f9f029c9-d743-4d60-9f2c-e74bdec1ab07" providerId="ADAL" clId="{3F661D7B-FD69-4DAB-B4D0-73E523D840BB}" dt="2023-03-10T02:26:10.674" v="1555"/>
          <ac:inkMkLst>
            <pc:docMk/>
            <pc:sldMk cId="1816459769" sldId="296"/>
            <ac:inkMk id="47" creationId="{5F9DECE7-AE13-9905-24C3-C7E609749DD4}"/>
          </ac:inkMkLst>
        </pc:inkChg>
        <pc:inkChg chg="add mod">
          <ac:chgData name="MeiYi TAN" userId="f9f029c9-d743-4d60-9f2c-e74bdec1ab07" providerId="ADAL" clId="{3F661D7B-FD69-4DAB-B4D0-73E523D840BB}" dt="2023-03-10T02:26:58.961" v="1573"/>
          <ac:inkMkLst>
            <pc:docMk/>
            <pc:sldMk cId="1816459769" sldId="296"/>
            <ac:inkMk id="49" creationId="{FB491422-064D-4177-C419-2E846D642895}"/>
          </ac:inkMkLst>
        </pc:inkChg>
        <pc:inkChg chg="add mod">
          <ac:chgData name="MeiYi TAN" userId="f9f029c9-d743-4d60-9f2c-e74bdec1ab07" providerId="ADAL" clId="{3F661D7B-FD69-4DAB-B4D0-73E523D840BB}" dt="2023-03-10T02:26:58.961" v="1573"/>
          <ac:inkMkLst>
            <pc:docMk/>
            <pc:sldMk cId="1816459769" sldId="296"/>
            <ac:inkMk id="50" creationId="{FE164F50-1764-1CD6-1423-1866F9BE8601}"/>
          </ac:inkMkLst>
        </pc:inkChg>
        <pc:inkChg chg="add mod">
          <ac:chgData name="MeiYi TAN" userId="f9f029c9-d743-4d60-9f2c-e74bdec1ab07" providerId="ADAL" clId="{3F661D7B-FD69-4DAB-B4D0-73E523D840BB}" dt="2023-03-10T02:26:58.961" v="1573"/>
          <ac:inkMkLst>
            <pc:docMk/>
            <pc:sldMk cId="1816459769" sldId="296"/>
            <ac:inkMk id="51" creationId="{3DF12DFA-826B-018C-1919-2B628184C6C0}"/>
          </ac:inkMkLst>
        </pc:inkChg>
        <pc:inkChg chg="add mod">
          <ac:chgData name="MeiYi TAN" userId="f9f029c9-d743-4d60-9f2c-e74bdec1ab07" providerId="ADAL" clId="{3F661D7B-FD69-4DAB-B4D0-73E523D840BB}" dt="2023-03-10T02:26:58.961" v="1573"/>
          <ac:inkMkLst>
            <pc:docMk/>
            <pc:sldMk cId="1816459769" sldId="296"/>
            <ac:inkMk id="52" creationId="{DEF73372-CF69-7538-A6DB-B6D0B5BD3B01}"/>
          </ac:inkMkLst>
        </pc:inkChg>
        <pc:inkChg chg="add mod">
          <ac:chgData name="MeiYi TAN" userId="f9f029c9-d743-4d60-9f2c-e74bdec1ab07" providerId="ADAL" clId="{3F661D7B-FD69-4DAB-B4D0-73E523D840BB}" dt="2023-03-10T02:26:58.961" v="1573"/>
          <ac:inkMkLst>
            <pc:docMk/>
            <pc:sldMk cId="1816459769" sldId="296"/>
            <ac:inkMk id="53" creationId="{A502A7F2-E194-04F2-3CC8-D5B809DAD2F0}"/>
          </ac:inkMkLst>
        </pc:inkChg>
        <pc:inkChg chg="add mod">
          <ac:chgData name="MeiYi TAN" userId="f9f029c9-d743-4d60-9f2c-e74bdec1ab07" providerId="ADAL" clId="{3F661D7B-FD69-4DAB-B4D0-73E523D840BB}" dt="2023-03-10T02:26:58.961" v="1573"/>
          <ac:inkMkLst>
            <pc:docMk/>
            <pc:sldMk cId="1816459769" sldId="296"/>
            <ac:inkMk id="55" creationId="{C2A97FFA-A5A0-C912-3C22-993CA9004D29}"/>
          </ac:inkMkLst>
        </pc:inkChg>
        <pc:inkChg chg="add mod">
          <ac:chgData name="MeiYi TAN" userId="f9f029c9-d743-4d60-9f2c-e74bdec1ab07" providerId="ADAL" clId="{3F661D7B-FD69-4DAB-B4D0-73E523D840BB}" dt="2023-03-10T02:26:58.961" v="1573"/>
          <ac:inkMkLst>
            <pc:docMk/>
            <pc:sldMk cId="1816459769" sldId="296"/>
            <ac:inkMk id="56" creationId="{0A621853-36C1-768F-DF06-A8BDF535DC76}"/>
          </ac:inkMkLst>
        </pc:inkChg>
        <pc:inkChg chg="add del mod">
          <ac:chgData name="MeiYi TAN" userId="f9f029c9-d743-4d60-9f2c-e74bdec1ab07" providerId="ADAL" clId="{3F661D7B-FD69-4DAB-B4D0-73E523D840BB}" dt="2023-03-10T02:26:51.774" v="1571"/>
          <ac:inkMkLst>
            <pc:docMk/>
            <pc:sldMk cId="1816459769" sldId="296"/>
            <ac:inkMk id="58" creationId="{40BDE726-682C-D752-EF46-072E2D7E42BB}"/>
          </ac:inkMkLst>
        </pc:inkChg>
        <pc:inkChg chg="add mod">
          <ac:chgData name="MeiYi TAN" userId="f9f029c9-d743-4d60-9f2c-e74bdec1ab07" providerId="ADAL" clId="{3F661D7B-FD69-4DAB-B4D0-73E523D840BB}" dt="2023-03-10T02:26:58.961" v="1573"/>
          <ac:inkMkLst>
            <pc:docMk/>
            <pc:sldMk cId="1816459769" sldId="296"/>
            <ac:inkMk id="60" creationId="{3AEA1429-C491-EAB7-D1B0-79F61976290D}"/>
          </ac:inkMkLst>
        </pc:inkChg>
        <pc:inkChg chg="add del mod">
          <ac:chgData name="MeiYi TAN" userId="f9f029c9-d743-4d60-9f2c-e74bdec1ab07" providerId="ADAL" clId="{3F661D7B-FD69-4DAB-B4D0-73E523D840BB}" dt="2023-03-10T02:27:07.001" v="1582"/>
          <ac:inkMkLst>
            <pc:docMk/>
            <pc:sldMk cId="1816459769" sldId="296"/>
            <ac:inkMk id="62" creationId="{87BBE326-FF5D-6478-7343-338C3D9A53D3}"/>
          </ac:inkMkLst>
        </pc:inkChg>
        <pc:inkChg chg="add del mod">
          <ac:chgData name="MeiYi TAN" userId="f9f029c9-d743-4d60-9f2c-e74bdec1ab07" providerId="ADAL" clId="{3F661D7B-FD69-4DAB-B4D0-73E523D840BB}" dt="2023-03-10T02:27:07.001" v="1583"/>
          <ac:inkMkLst>
            <pc:docMk/>
            <pc:sldMk cId="1816459769" sldId="296"/>
            <ac:inkMk id="63" creationId="{10F57866-197B-FC49-A644-A576BBBC72D2}"/>
          </ac:inkMkLst>
        </pc:inkChg>
        <pc:inkChg chg="add del mod">
          <ac:chgData name="MeiYi TAN" userId="f9f029c9-d743-4d60-9f2c-e74bdec1ab07" providerId="ADAL" clId="{3F661D7B-FD69-4DAB-B4D0-73E523D840BB}" dt="2023-03-10T02:27:07.002" v="1584"/>
          <ac:inkMkLst>
            <pc:docMk/>
            <pc:sldMk cId="1816459769" sldId="296"/>
            <ac:inkMk id="64" creationId="{7C4C943A-B800-4528-710A-14BD75BD16F7}"/>
          </ac:inkMkLst>
        </pc:inkChg>
        <pc:inkChg chg="add del mod">
          <ac:chgData name="MeiYi TAN" userId="f9f029c9-d743-4d60-9f2c-e74bdec1ab07" providerId="ADAL" clId="{3F661D7B-FD69-4DAB-B4D0-73E523D840BB}" dt="2023-03-10T02:27:07" v="1581"/>
          <ac:inkMkLst>
            <pc:docMk/>
            <pc:sldMk cId="1816459769" sldId="296"/>
            <ac:inkMk id="65" creationId="{36394431-F5E1-4B6B-2E3A-35F81415CDA6}"/>
          </ac:inkMkLst>
        </pc:inkChg>
        <pc:inkChg chg="add del mod">
          <ac:chgData name="MeiYi TAN" userId="f9f029c9-d743-4d60-9f2c-e74bdec1ab07" providerId="ADAL" clId="{3F661D7B-FD69-4DAB-B4D0-73E523D840BB}" dt="2023-03-10T02:27:07" v="1580"/>
          <ac:inkMkLst>
            <pc:docMk/>
            <pc:sldMk cId="1816459769" sldId="296"/>
            <ac:inkMk id="66" creationId="{091FED3A-F5BE-DE8F-EAC5-71D784CCFB51}"/>
          </ac:inkMkLst>
        </pc:inkChg>
        <pc:inkChg chg="add mod">
          <ac:chgData name="MeiYi TAN" userId="f9f029c9-d743-4d60-9f2c-e74bdec1ab07" providerId="ADAL" clId="{3F661D7B-FD69-4DAB-B4D0-73E523D840BB}" dt="2023-03-10T02:27:11.621" v="1593"/>
          <ac:inkMkLst>
            <pc:docMk/>
            <pc:sldMk cId="1816459769" sldId="296"/>
            <ac:inkMk id="68" creationId="{6A8292B6-8967-D70E-3BF8-FDA85E66DA4E}"/>
          </ac:inkMkLst>
        </pc:inkChg>
        <pc:inkChg chg="add mod">
          <ac:chgData name="MeiYi TAN" userId="f9f029c9-d743-4d60-9f2c-e74bdec1ab07" providerId="ADAL" clId="{3F661D7B-FD69-4DAB-B4D0-73E523D840BB}" dt="2023-03-10T02:27:11.621" v="1593"/>
          <ac:inkMkLst>
            <pc:docMk/>
            <pc:sldMk cId="1816459769" sldId="296"/>
            <ac:inkMk id="69" creationId="{F38F8BB1-7210-F1C5-1176-CB5111929A49}"/>
          </ac:inkMkLst>
        </pc:inkChg>
        <pc:inkChg chg="add mod">
          <ac:chgData name="MeiYi TAN" userId="f9f029c9-d743-4d60-9f2c-e74bdec1ab07" providerId="ADAL" clId="{3F661D7B-FD69-4DAB-B4D0-73E523D840BB}" dt="2023-03-10T02:27:11.621" v="1593"/>
          <ac:inkMkLst>
            <pc:docMk/>
            <pc:sldMk cId="1816459769" sldId="296"/>
            <ac:inkMk id="70" creationId="{E45C3C3E-96A1-B811-F116-1D54257D8FF6}"/>
          </ac:inkMkLst>
        </pc:inkChg>
        <pc:inkChg chg="add mod">
          <ac:chgData name="MeiYi TAN" userId="f9f029c9-d743-4d60-9f2c-e74bdec1ab07" providerId="ADAL" clId="{3F661D7B-FD69-4DAB-B4D0-73E523D840BB}" dt="2023-03-10T02:27:11.621" v="1593"/>
          <ac:inkMkLst>
            <pc:docMk/>
            <pc:sldMk cId="1816459769" sldId="296"/>
            <ac:inkMk id="71" creationId="{0FBC6AC1-07C2-AE97-F345-303A8A93F5FC}"/>
          </ac:inkMkLst>
        </pc:inkChg>
        <pc:inkChg chg="add mod">
          <ac:chgData name="MeiYi TAN" userId="f9f029c9-d743-4d60-9f2c-e74bdec1ab07" providerId="ADAL" clId="{3F661D7B-FD69-4DAB-B4D0-73E523D840BB}" dt="2023-03-10T02:27:11.621" v="1593"/>
          <ac:inkMkLst>
            <pc:docMk/>
            <pc:sldMk cId="1816459769" sldId="296"/>
            <ac:inkMk id="72" creationId="{D7611288-F596-7558-FDA7-F7D6143712CE}"/>
          </ac:inkMkLst>
        </pc:inkChg>
        <pc:inkChg chg="add mod">
          <ac:chgData name="MeiYi TAN" userId="f9f029c9-d743-4d60-9f2c-e74bdec1ab07" providerId="ADAL" clId="{3F661D7B-FD69-4DAB-B4D0-73E523D840BB}" dt="2023-03-10T02:27:11.621" v="1593"/>
          <ac:inkMkLst>
            <pc:docMk/>
            <pc:sldMk cId="1816459769" sldId="296"/>
            <ac:inkMk id="73" creationId="{82BDC8F0-51BA-965F-E516-C9D253FBA0AB}"/>
          </ac:inkMkLst>
        </pc:inkChg>
        <pc:inkChg chg="add mod">
          <ac:chgData name="MeiYi TAN" userId="f9f029c9-d743-4d60-9f2c-e74bdec1ab07" providerId="ADAL" clId="{3F661D7B-FD69-4DAB-B4D0-73E523D840BB}" dt="2023-03-10T02:27:11.621" v="1593"/>
          <ac:inkMkLst>
            <pc:docMk/>
            <pc:sldMk cId="1816459769" sldId="296"/>
            <ac:inkMk id="74" creationId="{CF6FC175-0ACB-B25D-7654-61956CB99F8C}"/>
          </ac:inkMkLst>
        </pc:inkChg>
        <pc:inkChg chg="add mod">
          <ac:chgData name="MeiYi TAN" userId="f9f029c9-d743-4d60-9f2c-e74bdec1ab07" providerId="ADAL" clId="{3F661D7B-FD69-4DAB-B4D0-73E523D840BB}" dt="2023-03-10T02:27:11.621" v="1593"/>
          <ac:inkMkLst>
            <pc:docMk/>
            <pc:sldMk cId="1816459769" sldId="296"/>
            <ac:inkMk id="75" creationId="{F7DCE729-16B0-80F0-DF0C-3BE6C9F91C70}"/>
          </ac:inkMkLst>
        </pc:inkChg>
        <pc:inkChg chg="add mod">
          <ac:chgData name="MeiYi TAN" userId="f9f029c9-d743-4d60-9f2c-e74bdec1ab07" providerId="ADAL" clId="{3F661D7B-FD69-4DAB-B4D0-73E523D840BB}" dt="2023-03-10T02:27:18.705" v="1602"/>
          <ac:inkMkLst>
            <pc:docMk/>
            <pc:sldMk cId="1816459769" sldId="296"/>
            <ac:inkMk id="77" creationId="{E030E9D9-4A7E-9249-632B-02DF17D42492}"/>
          </ac:inkMkLst>
        </pc:inkChg>
        <pc:inkChg chg="add mod">
          <ac:chgData name="MeiYi TAN" userId="f9f029c9-d743-4d60-9f2c-e74bdec1ab07" providerId="ADAL" clId="{3F661D7B-FD69-4DAB-B4D0-73E523D840BB}" dt="2023-03-10T02:27:18.705" v="1602"/>
          <ac:inkMkLst>
            <pc:docMk/>
            <pc:sldMk cId="1816459769" sldId="296"/>
            <ac:inkMk id="78" creationId="{BC76280D-C4AA-03A6-B46C-C03AE94DD088}"/>
          </ac:inkMkLst>
        </pc:inkChg>
        <pc:inkChg chg="add mod">
          <ac:chgData name="MeiYi TAN" userId="f9f029c9-d743-4d60-9f2c-e74bdec1ab07" providerId="ADAL" clId="{3F661D7B-FD69-4DAB-B4D0-73E523D840BB}" dt="2023-03-10T02:27:18.705" v="1602"/>
          <ac:inkMkLst>
            <pc:docMk/>
            <pc:sldMk cId="1816459769" sldId="296"/>
            <ac:inkMk id="79" creationId="{09F342DD-4EBD-044B-569B-CA192165F9D6}"/>
          </ac:inkMkLst>
        </pc:inkChg>
        <pc:inkChg chg="add mod">
          <ac:chgData name="MeiYi TAN" userId="f9f029c9-d743-4d60-9f2c-e74bdec1ab07" providerId="ADAL" clId="{3F661D7B-FD69-4DAB-B4D0-73E523D840BB}" dt="2023-03-10T02:27:18.705" v="1602"/>
          <ac:inkMkLst>
            <pc:docMk/>
            <pc:sldMk cId="1816459769" sldId="296"/>
            <ac:inkMk id="80" creationId="{430282D0-2FB3-56DC-6719-0EDAC1243160}"/>
          </ac:inkMkLst>
        </pc:inkChg>
        <pc:inkChg chg="add mod">
          <ac:chgData name="MeiYi TAN" userId="f9f029c9-d743-4d60-9f2c-e74bdec1ab07" providerId="ADAL" clId="{3F661D7B-FD69-4DAB-B4D0-73E523D840BB}" dt="2023-03-10T02:27:18.705" v="1602"/>
          <ac:inkMkLst>
            <pc:docMk/>
            <pc:sldMk cId="1816459769" sldId="296"/>
            <ac:inkMk id="81" creationId="{EFDA5F8D-85A0-31E8-E7B7-C82E64AA231B}"/>
          </ac:inkMkLst>
        </pc:inkChg>
        <pc:inkChg chg="add mod">
          <ac:chgData name="MeiYi TAN" userId="f9f029c9-d743-4d60-9f2c-e74bdec1ab07" providerId="ADAL" clId="{3F661D7B-FD69-4DAB-B4D0-73E523D840BB}" dt="2023-03-10T02:27:18.705" v="1602"/>
          <ac:inkMkLst>
            <pc:docMk/>
            <pc:sldMk cId="1816459769" sldId="296"/>
            <ac:inkMk id="82" creationId="{C3093EAE-8ADA-8B3B-491F-A1E27B8B4C99}"/>
          </ac:inkMkLst>
        </pc:inkChg>
        <pc:inkChg chg="add mod">
          <ac:chgData name="MeiYi TAN" userId="f9f029c9-d743-4d60-9f2c-e74bdec1ab07" providerId="ADAL" clId="{3F661D7B-FD69-4DAB-B4D0-73E523D840BB}" dt="2023-03-10T02:27:18.705" v="1602"/>
          <ac:inkMkLst>
            <pc:docMk/>
            <pc:sldMk cId="1816459769" sldId="296"/>
            <ac:inkMk id="83" creationId="{6ACD0BEF-9FA0-C1D2-3C92-445F80266CF9}"/>
          </ac:inkMkLst>
        </pc:inkChg>
        <pc:inkChg chg="add mod">
          <ac:chgData name="MeiYi TAN" userId="f9f029c9-d743-4d60-9f2c-e74bdec1ab07" providerId="ADAL" clId="{3F661D7B-FD69-4DAB-B4D0-73E523D840BB}" dt="2023-03-10T02:27:18.705" v="1602"/>
          <ac:inkMkLst>
            <pc:docMk/>
            <pc:sldMk cId="1816459769" sldId="296"/>
            <ac:inkMk id="84" creationId="{F046FEB9-384A-955F-75FE-A28634640093}"/>
          </ac:inkMkLst>
        </pc:inkChg>
        <pc:inkChg chg="add">
          <ac:chgData name="MeiYi TAN" userId="f9f029c9-d743-4d60-9f2c-e74bdec1ab07" providerId="ADAL" clId="{3F661D7B-FD69-4DAB-B4D0-73E523D840BB}" dt="2023-03-10T02:27:35.801" v="1606" actId="9405"/>
          <ac:inkMkLst>
            <pc:docMk/>
            <pc:sldMk cId="1816459769" sldId="296"/>
            <ac:inkMk id="87" creationId="{A397469A-5DDD-F92B-7012-F3C40ECBB754}"/>
          </ac:inkMkLst>
        </pc:inkChg>
        <pc:inkChg chg="add">
          <ac:chgData name="MeiYi TAN" userId="f9f029c9-d743-4d60-9f2c-e74bdec1ab07" providerId="ADAL" clId="{3F661D7B-FD69-4DAB-B4D0-73E523D840BB}" dt="2023-03-10T02:27:37.158" v="1607" actId="9405"/>
          <ac:inkMkLst>
            <pc:docMk/>
            <pc:sldMk cId="1816459769" sldId="296"/>
            <ac:inkMk id="88" creationId="{B95A2966-5EF8-B1A1-80DD-C4813A728E29}"/>
          </ac:inkMkLst>
        </pc:inkChg>
        <pc:inkChg chg="add">
          <ac:chgData name="MeiYi TAN" userId="f9f029c9-d743-4d60-9f2c-e74bdec1ab07" providerId="ADAL" clId="{3F661D7B-FD69-4DAB-B4D0-73E523D840BB}" dt="2023-03-10T02:29:05.672" v="1663" actId="9405"/>
          <ac:inkMkLst>
            <pc:docMk/>
            <pc:sldMk cId="1816459769" sldId="296"/>
            <ac:inkMk id="95" creationId="{4C6B9A06-0456-C3AB-8AF1-D2431B89D037}"/>
          </ac:inkMkLst>
        </pc:inkChg>
        <pc:inkChg chg="add del mod">
          <ac:chgData name="MeiYi TAN" userId="f9f029c9-d743-4d60-9f2c-e74bdec1ab07" providerId="ADAL" clId="{3F661D7B-FD69-4DAB-B4D0-73E523D840BB}" dt="2023-03-10T02:29:14.438" v="1681" actId="9405"/>
          <ac:inkMkLst>
            <pc:docMk/>
            <pc:sldMk cId="1816459769" sldId="296"/>
            <ac:inkMk id="96" creationId="{BB865838-8D7B-D95C-0867-F98A72AF7B46}"/>
          </ac:inkMkLst>
        </pc:inkChg>
        <pc:inkChg chg="add del mod">
          <ac:chgData name="MeiYi TAN" userId="f9f029c9-d743-4d60-9f2c-e74bdec1ab07" providerId="ADAL" clId="{3F661D7B-FD69-4DAB-B4D0-73E523D840BB}" dt="2023-03-10T02:29:13.769" v="1680" actId="9405"/>
          <ac:inkMkLst>
            <pc:docMk/>
            <pc:sldMk cId="1816459769" sldId="296"/>
            <ac:inkMk id="97" creationId="{91A4317D-0ECC-9E62-86D3-80BB74242384}"/>
          </ac:inkMkLst>
        </pc:inkChg>
        <pc:inkChg chg="add del mod">
          <ac:chgData name="MeiYi TAN" userId="f9f029c9-d743-4d60-9f2c-e74bdec1ab07" providerId="ADAL" clId="{3F661D7B-FD69-4DAB-B4D0-73E523D840BB}" dt="2023-03-10T02:29:13.319" v="1679"/>
          <ac:inkMkLst>
            <pc:docMk/>
            <pc:sldMk cId="1816459769" sldId="296"/>
            <ac:inkMk id="98" creationId="{E80C6FE6-A2F6-24A5-EDB8-07FE477907A8}"/>
          </ac:inkMkLst>
        </pc:inkChg>
        <pc:inkChg chg="add del mod">
          <ac:chgData name="MeiYi TAN" userId="f9f029c9-d743-4d60-9f2c-e74bdec1ab07" providerId="ADAL" clId="{3F661D7B-FD69-4DAB-B4D0-73E523D840BB}" dt="2023-03-10T02:29:12.759" v="1677"/>
          <ac:inkMkLst>
            <pc:docMk/>
            <pc:sldMk cId="1816459769" sldId="296"/>
            <ac:inkMk id="100" creationId="{CEBF8278-9F1D-0ABB-2BF2-BF16C43CB92C}"/>
          </ac:inkMkLst>
        </pc:inkChg>
        <pc:inkChg chg="add del">
          <ac:chgData name="MeiYi TAN" userId="f9f029c9-d743-4d60-9f2c-e74bdec1ab07" providerId="ADAL" clId="{3F661D7B-FD69-4DAB-B4D0-73E523D840BB}" dt="2023-03-10T02:29:12.206" v="1675" actId="9405"/>
          <ac:inkMkLst>
            <pc:docMk/>
            <pc:sldMk cId="1816459769" sldId="296"/>
            <ac:inkMk id="102" creationId="{0575444C-3498-3BBB-0FA5-63D5624793CF}"/>
          </ac:inkMkLst>
        </pc:inkChg>
        <pc:inkChg chg="add del">
          <ac:chgData name="MeiYi TAN" userId="f9f029c9-d743-4d60-9f2c-e74bdec1ab07" providerId="ADAL" clId="{3F661D7B-FD69-4DAB-B4D0-73E523D840BB}" dt="2023-03-10T02:29:11.605" v="1674" actId="9405"/>
          <ac:inkMkLst>
            <pc:docMk/>
            <pc:sldMk cId="1816459769" sldId="296"/>
            <ac:inkMk id="103" creationId="{BF3D7ACD-947F-2C7F-AF33-F70AAE0BDF49}"/>
          </ac:inkMkLst>
        </pc:inkChg>
        <pc:inkChg chg="add del">
          <ac:chgData name="MeiYi TAN" userId="f9f029c9-d743-4d60-9f2c-e74bdec1ab07" providerId="ADAL" clId="{3F661D7B-FD69-4DAB-B4D0-73E523D840BB}" dt="2023-03-10T02:29:11.237" v="1673" actId="9405"/>
          <ac:inkMkLst>
            <pc:docMk/>
            <pc:sldMk cId="1816459769" sldId="296"/>
            <ac:inkMk id="104" creationId="{380F7D8D-F63C-D00F-9F04-C4C7AAC84AE5}"/>
          </ac:inkMkLst>
        </pc:inkChg>
        <pc:inkChg chg="add mod">
          <ac:chgData name="MeiYi TAN" userId="f9f029c9-d743-4d60-9f2c-e74bdec1ab07" providerId="ADAL" clId="{3F661D7B-FD69-4DAB-B4D0-73E523D840BB}" dt="2023-03-10T02:29:22.675" v="1688"/>
          <ac:inkMkLst>
            <pc:docMk/>
            <pc:sldMk cId="1816459769" sldId="296"/>
            <ac:inkMk id="105" creationId="{26D608CF-298C-1E92-6919-D03923E63331}"/>
          </ac:inkMkLst>
        </pc:inkChg>
        <pc:inkChg chg="add mod">
          <ac:chgData name="MeiYi TAN" userId="f9f029c9-d743-4d60-9f2c-e74bdec1ab07" providerId="ADAL" clId="{3F661D7B-FD69-4DAB-B4D0-73E523D840BB}" dt="2023-03-10T02:29:22.675" v="1688"/>
          <ac:inkMkLst>
            <pc:docMk/>
            <pc:sldMk cId="1816459769" sldId="296"/>
            <ac:inkMk id="106" creationId="{A9E1A8EC-D9E6-D716-7E92-B58410BC7643}"/>
          </ac:inkMkLst>
        </pc:inkChg>
        <pc:inkChg chg="add mod">
          <ac:chgData name="MeiYi TAN" userId="f9f029c9-d743-4d60-9f2c-e74bdec1ab07" providerId="ADAL" clId="{3F661D7B-FD69-4DAB-B4D0-73E523D840BB}" dt="2023-03-10T02:29:22.675" v="1688"/>
          <ac:inkMkLst>
            <pc:docMk/>
            <pc:sldMk cId="1816459769" sldId="296"/>
            <ac:inkMk id="107" creationId="{7FB2C37C-677F-AD0D-7A4C-22523C7FA246}"/>
          </ac:inkMkLst>
        </pc:inkChg>
        <pc:inkChg chg="add">
          <ac:chgData name="MeiYi TAN" userId="f9f029c9-d743-4d60-9f2c-e74bdec1ab07" providerId="ADAL" clId="{3F661D7B-FD69-4DAB-B4D0-73E523D840BB}" dt="2023-03-10T02:29:20.857" v="1685" actId="9405"/>
          <ac:inkMkLst>
            <pc:docMk/>
            <pc:sldMk cId="1816459769" sldId="296"/>
            <ac:inkMk id="108" creationId="{A21ABD8D-643D-6974-34DB-7A5B33C994B2}"/>
          </ac:inkMkLst>
        </pc:inkChg>
        <pc:inkChg chg="add mod">
          <ac:chgData name="MeiYi TAN" userId="f9f029c9-d743-4d60-9f2c-e74bdec1ab07" providerId="ADAL" clId="{3F661D7B-FD69-4DAB-B4D0-73E523D840BB}" dt="2023-03-10T02:29:22.675" v="1688"/>
          <ac:inkMkLst>
            <pc:docMk/>
            <pc:sldMk cId="1816459769" sldId="296"/>
            <ac:inkMk id="109" creationId="{0A0634F9-6518-B277-AA44-2C9CD28786E6}"/>
          </ac:inkMkLst>
        </pc:inkChg>
        <pc:inkChg chg="add mod">
          <ac:chgData name="MeiYi TAN" userId="f9f029c9-d743-4d60-9f2c-e74bdec1ab07" providerId="ADAL" clId="{3F661D7B-FD69-4DAB-B4D0-73E523D840BB}" dt="2023-03-10T02:29:22.675" v="1688"/>
          <ac:inkMkLst>
            <pc:docMk/>
            <pc:sldMk cId="1816459769" sldId="296"/>
            <ac:inkMk id="110" creationId="{82555CA0-B1A7-43AC-4092-2A00A01EE93F}"/>
          </ac:inkMkLst>
        </pc:inkChg>
        <pc:inkChg chg="add mod">
          <ac:chgData name="MeiYi TAN" userId="f9f029c9-d743-4d60-9f2c-e74bdec1ab07" providerId="ADAL" clId="{3F661D7B-FD69-4DAB-B4D0-73E523D840BB}" dt="2023-03-10T02:30:00.265" v="1699"/>
          <ac:inkMkLst>
            <pc:docMk/>
            <pc:sldMk cId="1816459769" sldId="296"/>
            <ac:inkMk id="114" creationId="{0C596B76-4BBE-DCF5-6845-5652A3CF9D2B}"/>
          </ac:inkMkLst>
        </pc:inkChg>
        <pc:inkChg chg="add mod">
          <ac:chgData name="MeiYi TAN" userId="f9f029c9-d743-4d60-9f2c-e74bdec1ab07" providerId="ADAL" clId="{3F661D7B-FD69-4DAB-B4D0-73E523D840BB}" dt="2023-03-10T02:30:00.265" v="1699"/>
          <ac:inkMkLst>
            <pc:docMk/>
            <pc:sldMk cId="1816459769" sldId="296"/>
            <ac:inkMk id="115" creationId="{440269F6-1078-8AE9-EAAD-704C7E7FBA32}"/>
          </ac:inkMkLst>
        </pc:inkChg>
        <pc:inkChg chg="add mod">
          <ac:chgData name="MeiYi TAN" userId="f9f029c9-d743-4d60-9f2c-e74bdec1ab07" providerId="ADAL" clId="{3F661D7B-FD69-4DAB-B4D0-73E523D840BB}" dt="2023-03-10T02:30:00.265" v="1699"/>
          <ac:inkMkLst>
            <pc:docMk/>
            <pc:sldMk cId="1816459769" sldId="296"/>
            <ac:inkMk id="116" creationId="{B73FFE0D-973F-295D-EEE7-776F0A011F2B}"/>
          </ac:inkMkLst>
        </pc:inkChg>
        <pc:inkChg chg="add mod">
          <ac:chgData name="MeiYi TAN" userId="f9f029c9-d743-4d60-9f2c-e74bdec1ab07" providerId="ADAL" clId="{3F661D7B-FD69-4DAB-B4D0-73E523D840BB}" dt="2023-03-10T02:30:00.265" v="1699"/>
          <ac:inkMkLst>
            <pc:docMk/>
            <pc:sldMk cId="1816459769" sldId="296"/>
            <ac:inkMk id="118" creationId="{A55E0905-7FEA-3DD5-D8AF-828DAF945172}"/>
          </ac:inkMkLst>
        </pc:inkChg>
      </pc:sldChg>
      <pc:sldChg chg="addSp delSp add del mod">
        <pc:chgData name="MeiYi TAN" userId="f9f029c9-d743-4d60-9f2c-e74bdec1ab07" providerId="ADAL" clId="{3F661D7B-FD69-4DAB-B4D0-73E523D840BB}" dt="2023-03-10T02:36:25.775" v="1917" actId="2696"/>
        <pc:sldMkLst>
          <pc:docMk/>
          <pc:sldMk cId="1309471314" sldId="297"/>
        </pc:sldMkLst>
        <pc:picChg chg="add">
          <ac:chgData name="MeiYi TAN" userId="f9f029c9-d743-4d60-9f2c-e74bdec1ab07" providerId="ADAL" clId="{3F661D7B-FD69-4DAB-B4D0-73E523D840BB}" dt="2023-03-09T14:03:47.718" v="66" actId="22"/>
          <ac:picMkLst>
            <pc:docMk/>
            <pc:sldMk cId="1309471314" sldId="297"/>
            <ac:picMk id="4" creationId="{B5307053-CAA5-81AC-72AF-80DCE0A1F7A8}"/>
          </ac:picMkLst>
        </pc:picChg>
        <pc:picChg chg="del">
          <ac:chgData name="MeiYi TAN" userId="f9f029c9-d743-4d60-9f2c-e74bdec1ab07" providerId="ADAL" clId="{3F661D7B-FD69-4DAB-B4D0-73E523D840BB}" dt="2023-03-09T14:03:47.453" v="65" actId="478"/>
          <ac:picMkLst>
            <pc:docMk/>
            <pc:sldMk cId="1309471314" sldId="297"/>
            <ac:picMk id="5" creationId="{3250F618-41CE-9CF8-AB6F-CE928C2B2035}"/>
          </ac:picMkLst>
        </pc:picChg>
      </pc:sldChg>
      <pc:sldChg chg="addSp delSp modSp add mod delAnim modAnim">
        <pc:chgData name="MeiYi TAN" userId="f9f029c9-d743-4d60-9f2c-e74bdec1ab07" providerId="ADAL" clId="{3F661D7B-FD69-4DAB-B4D0-73E523D840BB}" dt="2023-03-10T02:35:31.121" v="1912" actId="478"/>
        <pc:sldMkLst>
          <pc:docMk/>
          <pc:sldMk cId="1412230769" sldId="298"/>
        </pc:sldMkLst>
        <pc:spChg chg="add mod">
          <ac:chgData name="MeiYi TAN" userId="f9f029c9-d743-4d60-9f2c-e74bdec1ab07" providerId="ADAL" clId="{3F661D7B-FD69-4DAB-B4D0-73E523D840BB}" dt="2023-03-10T02:35:29.324" v="1911" actId="20577"/>
          <ac:spMkLst>
            <pc:docMk/>
            <pc:sldMk cId="1412230769" sldId="298"/>
            <ac:spMk id="4" creationId="{DD3B1BE8-3A4A-07AF-802F-278A2EA57A18}"/>
          </ac:spMkLst>
        </pc:spChg>
        <pc:spChg chg="del">
          <ac:chgData name="MeiYi TAN" userId="f9f029c9-d743-4d60-9f2c-e74bdec1ab07" providerId="ADAL" clId="{3F661D7B-FD69-4DAB-B4D0-73E523D840BB}" dt="2023-03-10T02:34:14.083" v="1831" actId="478"/>
          <ac:spMkLst>
            <pc:docMk/>
            <pc:sldMk cId="1412230769" sldId="298"/>
            <ac:spMk id="89" creationId="{555DA152-727C-301B-BD71-E0AB36CC1048}"/>
          </ac:spMkLst>
        </pc:spChg>
        <pc:spChg chg="del">
          <ac:chgData name="MeiYi TAN" userId="f9f029c9-d743-4d60-9f2c-e74bdec1ab07" providerId="ADAL" clId="{3F661D7B-FD69-4DAB-B4D0-73E523D840BB}" dt="2023-03-10T02:34:14.083" v="1831" actId="478"/>
          <ac:spMkLst>
            <pc:docMk/>
            <pc:sldMk cId="1412230769" sldId="298"/>
            <ac:spMk id="90" creationId="{DF324206-EEB3-05F9-F636-79EA09EEA995}"/>
          </ac:spMkLst>
        </pc:spChg>
        <pc:spChg chg="del">
          <ac:chgData name="MeiYi TAN" userId="f9f029c9-d743-4d60-9f2c-e74bdec1ab07" providerId="ADAL" clId="{3F661D7B-FD69-4DAB-B4D0-73E523D840BB}" dt="2023-03-10T02:34:14.083" v="1831" actId="478"/>
          <ac:spMkLst>
            <pc:docMk/>
            <pc:sldMk cId="1412230769" sldId="298"/>
            <ac:spMk id="91" creationId="{FA45EAEA-9527-9281-9427-233F44EAA5B9}"/>
          </ac:spMkLst>
        </pc:spChg>
        <pc:spChg chg="del">
          <ac:chgData name="MeiYi TAN" userId="f9f029c9-d743-4d60-9f2c-e74bdec1ab07" providerId="ADAL" clId="{3F661D7B-FD69-4DAB-B4D0-73E523D840BB}" dt="2023-03-10T02:34:14.083" v="1831" actId="478"/>
          <ac:spMkLst>
            <pc:docMk/>
            <pc:sldMk cId="1412230769" sldId="298"/>
            <ac:spMk id="92" creationId="{A21C5523-9630-5472-9B5A-2B9002DFC354}"/>
          </ac:spMkLst>
        </pc:spChg>
        <pc:spChg chg="del">
          <ac:chgData name="MeiYi TAN" userId="f9f029c9-d743-4d60-9f2c-e74bdec1ab07" providerId="ADAL" clId="{3F661D7B-FD69-4DAB-B4D0-73E523D840BB}" dt="2023-03-10T02:34:14.083" v="1831" actId="478"/>
          <ac:spMkLst>
            <pc:docMk/>
            <pc:sldMk cId="1412230769" sldId="298"/>
            <ac:spMk id="93" creationId="{961FF428-145F-8C5B-ED13-FA3D145FCD72}"/>
          </ac:spMkLst>
        </pc:spChg>
        <pc:spChg chg="del">
          <ac:chgData name="MeiYi TAN" userId="f9f029c9-d743-4d60-9f2c-e74bdec1ab07" providerId="ADAL" clId="{3F661D7B-FD69-4DAB-B4D0-73E523D840BB}" dt="2023-03-10T02:34:14.083" v="1831" actId="478"/>
          <ac:spMkLst>
            <pc:docMk/>
            <pc:sldMk cId="1412230769" sldId="298"/>
            <ac:spMk id="94" creationId="{6A4E44F4-4A0C-09CB-996D-2316D797439B}"/>
          </ac:spMkLst>
        </pc:spChg>
        <pc:spChg chg="mod">
          <ac:chgData name="MeiYi TAN" userId="f9f029c9-d743-4d60-9f2c-e74bdec1ab07" providerId="ADAL" clId="{3F661D7B-FD69-4DAB-B4D0-73E523D840BB}" dt="2023-03-10T02:34:54.330" v="1856" actId="6549"/>
          <ac:spMkLst>
            <pc:docMk/>
            <pc:sldMk cId="1412230769" sldId="298"/>
            <ac:spMk id="120" creationId="{C2828A63-93B4-3ECF-C809-72E7DCC44EA5}"/>
          </ac:spMkLst>
        </pc:spChg>
        <pc:spChg chg="del">
          <ac:chgData name="MeiYi TAN" userId="f9f029c9-d743-4d60-9f2c-e74bdec1ab07" providerId="ADAL" clId="{3F661D7B-FD69-4DAB-B4D0-73E523D840BB}" dt="2023-03-10T02:34:59.224" v="1857" actId="478"/>
          <ac:spMkLst>
            <pc:docMk/>
            <pc:sldMk cId="1412230769" sldId="298"/>
            <ac:spMk id="121" creationId="{08D5AF2C-7AD3-C5B0-AE98-56F2FD8D038A}"/>
          </ac:spMkLst>
        </pc:spChg>
        <pc:spChg chg="mod">
          <ac:chgData name="MeiYi TAN" userId="f9f029c9-d743-4d60-9f2c-e74bdec1ab07" providerId="ADAL" clId="{3F661D7B-FD69-4DAB-B4D0-73E523D840BB}" dt="2023-03-10T02:35:04.191" v="1859" actId="20577"/>
          <ac:spMkLst>
            <pc:docMk/>
            <pc:sldMk cId="1412230769" sldId="298"/>
            <ac:spMk id="122" creationId="{1D4DB38D-BE76-B773-D12A-AE61D55EA6B9}"/>
          </ac:spMkLst>
        </pc:spChg>
        <pc:spChg chg="del">
          <ac:chgData name="MeiYi TAN" userId="f9f029c9-d743-4d60-9f2c-e74bdec1ab07" providerId="ADAL" clId="{3F661D7B-FD69-4DAB-B4D0-73E523D840BB}" dt="2023-03-10T02:34:59.224" v="1857" actId="478"/>
          <ac:spMkLst>
            <pc:docMk/>
            <pc:sldMk cId="1412230769" sldId="298"/>
            <ac:spMk id="123" creationId="{5FD521CE-E5BA-D0B9-BF4E-CB8DC81B38DB}"/>
          </ac:spMkLst>
        </pc:spChg>
        <pc:picChg chg="del">
          <ac:chgData name="MeiYi TAN" userId="f9f029c9-d743-4d60-9f2c-e74bdec1ab07" providerId="ADAL" clId="{3F661D7B-FD69-4DAB-B4D0-73E523D840BB}" dt="2023-03-10T02:35:31.121" v="1912" actId="478"/>
          <ac:picMkLst>
            <pc:docMk/>
            <pc:sldMk cId="1412230769" sldId="298"/>
            <ac:picMk id="5" creationId="{3250F618-41CE-9CF8-AB6F-CE928C2B2035}"/>
          </ac:picMkLst>
        </pc:picChg>
      </pc:sldChg>
      <pc:sldChg chg="del">
        <pc:chgData name="MeiYi TAN" userId="f9f029c9-d743-4d60-9f2c-e74bdec1ab07" providerId="ADAL" clId="{3F661D7B-FD69-4DAB-B4D0-73E523D840BB}" dt="2023-03-09T14:01:34.084" v="48" actId="47"/>
        <pc:sldMkLst>
          <pc:docMk/>
          <pc:sldMk cId="3638446103" sldId="303"/>
        </pc:sldMkLst>
      </pc:sldChg>
      <pc:sldChg chg="del">
        <pc:chgData name="MeiYi TAN" userId="f9f029c9-d743-4d60-9f2c-e74bdec1ab07" providerId="ADAL" clId="{3F661D7B-FD69-4DAB-B4D0-73E523D840BB}" dt="2023-03-09T14:01:34.084" v="48" actId="47"/>
        <pc:sldMkLst>
          <pc:docMk/>
          <pc:sldMk cId="2557982727" sldId="304"/>
        </pc:sldMkLst>
      </pc:sldChg>
      <pc:sldChg chg="del">
        <pc:chgData name="MeiYi TAN" userId="f9f029c9-d743-4d60-9f2c-e74bdec1ab07" providerId="ADAL" clId="{3F661D7B-FD69-4DAB-B4D0-73E523D840BB}" dt="2023-03-09T14:01:34.084" v="48" actId="47"/>
        <pc:sldMkLst>
          <pc:docMk/>
          <pc:sldMk cId="303723525" sldId="305"/>
        </pc:sldMkLst>
      </pc:sldChg>
      <pc:sldChg chg="del">
        <pc:chgData name="MeiYi TAN" userId="f9f029c9-d743-4d60-9f2c-e74bdec1ab07" providerId="ADAL" clId="{3F661D7B-FD69-4DAB-B4D0-73E523D840BB}" dt="2023-03-09T14:01:34.084" v="48" actId="47"/>
        <pc:sldMkLst>
          <pc:docMk/>
          <pc:sldMk cId="364039144" sldId="306"/>
        </pc:sldMkLst>
      </pc:sldChg>
      <pc:sldChg chg="del">
        <pc:chgData name="MeiYi TAN" userId="f9f029c9-d743-4d60-9f2c-e74bdec1ab07" providerId="ADAL" clId="{3F661D7B-FD69-4DAB-B4D0-73E523D840BB}" dt="2023-03-09T14:01:34.084" v="48" actId="47"/>
        <pc:sldMkLst>
          <pc:docMk/>
          <pc:sldMk cId="1339311323" sldId="307"/>
        </pc:sldMkLst>
      </pc:sldChg>
    </pc:docChg>
  </pc:docChgLst>
  <pc:docChgLst>
    <pc:chgData name="TAN Mei Yi [Harrisdale Senior High School]" userId="f9f029c9-d743-4d60-9f2c-e74bdec1ab07" providerId="ADAL" clId="{BE748641-BAA5-4CB8-8601-C052C5788043}"/>
    <pc:docChg chg="undo custSel addSld delSld modSld sldOrd">
      <pc:chgData name="TAN Mei Yi [Harrisdale Senior High School]" userId="f9f029c9-d743-4d60-9f2c-e74bdec1ab07" providerId="ADAL" clId="{BE748641-BAA5-4CB8-8601-C052C5788043}" dt="2023-03-03T07:03:59.411" v="2017" actId="478"/>
      <pc:docMkLst>
        <pc:docMk/>
      </pc:docMkLst>
      <pc:sldChg chg="del">
        <pc:chgData name="TAN Mei Yi [Harrisdale Senior High School]" userId="f9f029c9-d743-4d60-9f2c-e74bdec1ab07" providerId="ADAL" clId="{BE748641-BAA5-4CB8-8601-C052C5788043}" dt="2023-03-03T05:19:45.108" v="556" actId="47"/>
        <pc:sldMkLst>
          <pc:docMk/>
          <pc:sldMk cId="498437388" sldId="257"/>
        </pc:sldMkLst>
      </pc:sldChg>
      <pc:sldChg chg="modSp add mod modAnim">
        <pc:chgData name="TAN Mei Yi [Harrisdale Senior High School]" userId="f9f029c9-d743-4d60-9f2c-e74bdec1ab07" providerId="ADAL" clId="{BE748641-BAA5-4CB8-8601-C052C5788043}" dt="2023-03-03T06:20:48.343" v="781"/>
        <pc:sldMkLst>
          <pc:docMk/>
          <pc:sldMk cId="2683791084" sldId="257"/>
        </pc:sldMkLst>
        <pc:spChg chg="mod">
          <ac:chgData name="TAN Mei Yi [Harrisdale Senior High School]" userId="f9f029c9-d743-4d60-9f2c-e74bdec1ab07" providerId="ADAL" clId="{BE748641-BAA5-4CB8-8601-C052C5788043}" dt="2023-03-03T06:17:28.521" v="688" actId="207"/>
          <ac:spMkLst>
            <pc:docMk/>
            <pc:sldMk cId="2683791084" sldId="257"/>
            <ac:spMk id="4" creationId="{31D30712-712B-4F92-85E7-51B41F00BB14}"/>
          </ac:spMkLst>
        </pc:spChg>
        <pc:spChg chg="mod">
          <ac:chgData name="TAN Mei Yi [Harrisdale Senior High School]" userId="f9f029c9-d743-4d60-9f2c-e74bdec1ab07" providerId="ADAL" clId="{BE748641-BAA5-4CB8-8601-C052C5788043}" dt="2023-03-03T06:20:37.927" v="779" actId="20577"/>
          <ac:spMkLst>
            <pc:docMk/>
            <pc:sldMk cId="2683791084" sldId="257"/>
            <ac:spMk id="5" creationId="{A4EE16BA-D5F8-4249-A953-D8329C1F6C5E}"/>
          </ac:spMkLst>
        </pc:spChg>
      </pc:sldChg>
      <pc:sldChg chg="del">
        <pc:chgData name="TAN Mei Yi [Harrisdale Senior High School]" userId="f9f029c9-d743-4d60-9f2c-e74bdec1ab07" providerId="ADAL" clId="{BE748641-BAA5-4CB8-8601-C052C5788043}" dt="2023-03-03T05:34:25.593" v="623" actId="47"/>
        <pc:sldMkLst>
          <pc:docMk/>
          <pc:sldMk cId="1287056237" sldId="258"/>
        </pc:sldMkLst>
      </pc:sldChg>
      <pc:sldChg chg="del">
        <pc:chgData name="TAN Mei Yi [Harrisdale Senior High School]" userId="f9f029c9-d743-4d60-9f2c-e74bdec1ab07" providerId="ADAL" clId="{BE748641-BAA5-4CB8-8601-C052C5788043}" dt="2023-03-03T05:34:25.593" v="623" actId="47"/>
        <pc:sldMkLst>
          <pc:docMk/>
          <pc:sldMk cId="2596987110" sldId="259"/>
        </pc:sldMkLst>
      </pc:sldChg>
      <pc:sldChg chg="modSp add mod modAnim">
        <pc:chgData name="TAN Mei Yi [Harrisdale Senior High School]" userId="f9f029c9-d743-4d60-9f2c-e74bdec1ab07" providerId="ADAL" clId="{BE748641-BAA5-4CB8-8601-C052C5788043}" dt="2023-03-03T06:22:32.542" v="876"/>
        <pc:sldMkLst>
          <pc:docMk/>
          <pc:sldMk cId="3019389779" sldId="260"/>
        </pc:sldMkLst>
        <pc:spChg chg="mod">
          <ac:chgData name="TAN Mei Yi [Harrisdale Senior High School]" userId="f9f029c9-d743-4d60-9f2c-e74bdec1ab07" providerId="ADAL" clId="{BE748641-BAA5-4CB8-8601-C052C5788043}" dt="2023-03-03T05:38:22.273" v="680" actId="207"/>
          <ac:spMkLst>
            <pc:docMk/>
            <pc:sldMk cId="3019389779" sldId="260"/>
            <ac:spMk id="2" creationId="{011ADC07-7E03-4442-92D0-B985FB5A546F}"/>
          </ac:spMkLst>
        </pc:spChg>
        <pc:spChg chg="mod">
          <ac:chgData name="TAN Mei Yi [Harrisdale Senior High School]" userId="f9f029c9-d743-4d60-9f2c-e74bdec1ab07" providerId="ADAL" clId="{BE748641-BAA5-4CB8-8601-C052C5788043}" dt="2023-03-03T05:36:52.483" v="676" actId="207"/>
          <ac:spMkLst>
            <pc:docMk/>
            <pc:sldMk cId="3019389779" sldId="260"/>
            <ac:spMk id="4" creationId="{31D30712-712B-4F92-85E7-51B41F00BB14}"/>
          </ac:spMkLst>
        </pc:spChg>
        <pc:spChg chg="mod">
          <ac:chgData name="TAN Mei Yi [Harrisdale Senior High School]" userId="f9f029c9-d743-4d60-9f2c-e74bdec1ab07" providerId="ADAL" clId="{BE748641-BAA5-4CB8-8601-C052C5788043}" dt="2023-03-03T06:21:58.660" v="872" actId="113"/>
          <ac:spMkLst>
            <pc:docMk/>
            <pc:sldMk cId="3019389779" sldId="260"/>
            <ac:spMk id="5" creationId="{A4EE16BA-D5F8-4249-A953-D8329C1F6C5E}"/>
          </ac:spMkLst>
        </pc:spChg>
      </pc:sldChg>
      <pc:sldChg chg="addSp delSp modSp add mod ord delAnim modAnim">
        <pc:chgData name="TAN Mei Yi [Harrisdale Senior High School]" userId="f9f029c9-d743-4d60-9f2c-e74bdec1ab07" providerId="ADAL" clId="{BE748641-BAA5-4CB8-8601-C052C5788043}" dt="2023-03-03T06:57:14.350" v="1803" actId="208"/>
        <pc:sldMkLst>
          <pc:docMk/>
          <pc:sldMk cId="4102982934" sldId="261"/>
        </pc:sldMkLst>
        <pc:spChg chg="add mod">
          <ac:chgData name="TAN Mei Yi [Harrisdale Senior High School]" userId="f9f029c9-d743-4d60-9f2c-e74bdec1ab07" providerId="ADAL" clId="{BE748641-BAA5-4CB8-8601-C052C5788043}" dt="2023-03-03T06:22:58.497" v="878"/>
          <ac:spMkLst>
            <pc:docMk/>
            <pc:sldMk cId="4102982934" sldId="261"/>
            <ac:spMk id="2" creationId="{A592BBB8-D7DA-F8E7-37CD-C2975CFCD701}"/>
          </ac:spMkLst>
        </pc:spChg>
        <pc:spChg chg="del">
          <ac:chgData name="TAN Mei Yi [Harrisdale Senior High School]" userId="f9f029c9-d743-4d60-9f2c-e74bdec1ab07" providerId="ADAL" clId="{BE748641-BAA5-4CB8-8601-C052C5788043}" dt="2023-03-03T06:22:57.884" v="877" actId="478"/>
          <ac:spMkLst>
            <pc:docMk/>
            <pc:sldMk cId="4102982934" sldId="261"/>
            <ac:spMk id="4" creationId="{6A67D272-4638-433F-A8A5-0A6E4F813415}"/>
          </ac:spMkLst>
        </pc:spChg>
        <pc:spChg chg="mod">
          <ac:chgData name="TAN Mei Yi [Harrisdale Senior High School]" userId="f9f029c9-d743-4d60-9f2c-e74bdec1ab07" providerId="ADAL" clId="{BE748641-BAA5-4CB8-8601-C052C5788043}" dt="2023-03-03T06:53:45.308" v="1680" actId="20577"/>
          <ac:spMkLst>
            <pc:docMk/>
            <pc:sldMk cId="4102982934" sldId="261"/>
            <ac:spMk id="5" creationId="{1154E4D5-B37F-4F3B-B0F6-FD4FE3A75340}"/>
          </ac:spMkLst>
        </pc:spChg>
        <pc:spChg chg="add mod">
          <ac:chgData name="TAN Mei Yi [Harrisdale Senior High School]" userId="f9f029c9-d743-4d60-9f2c-e74bdec1ab07" providerId="ADAL" clId="{BE748641-BAA5-4CB8-8601-C052C5788043}" dt="2023-03-03T06:54:11.305" v="1700" actId="20577"/>
          <ac:spMkLst>
            <pc:docMk/>
            <pc:sldMk cId="4102982934" sldId="261"/>
            <ac:spMk id="6" creationId="{EC1F42E5-5EDA-6B39-F1C1-1756BAE665BD}"/>
          </ac:spMkLst>
        </pc:spChg>
        <pc:spChg chg="add mod">
          <ac:chgData name="TAN Mei Yi [Harrisdale Senior High School]" userId="f9f029c9-d743-4d60-9f2c-e74bdec1ab07" providerId="ADAL" clId="{BE748641-BAA5-4CB8-8601-C052C5788043}" dt="2023-03-03T06:54:28.195" v="1710" actId="20577"/>
          <ac:spMkLst>
            <pc:docMk/>
            <pc:sldMk cId="4102982934" sldId="261"/>
            <ac:spMk id="8" creationId="{FDA6258B-43A7-CB54-90C1-33A016C700BB}"/>
          </ac:spMkLst>
        </pc:spChg>
        <pc:spChg chg="add mod">
          <ac:chgData name="TAN Mei Yi [Harrisdale Senior High School]" userId="f9f029c9-d743-4d60-9f2c-e74bdec1ab07" providerId="ADAL" clId="{BE748641-BAA5-4CB8-8601-C052C5788043}" dt="2023-03-03T06:54:32.109" v="1715" actId="20577"/>
          <ac:spMkLst>
            <pc:docMk/>
            <pc:sldMk cId="4102982934" sldId="261"/>
            <ac:spMk id="9" creationId="{24E9F92C-0DEC-9181-1286-453FC1757E4F}"/>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0" creationId="{3C0A84C8-9E87-A4ED-ADCF-6E13E1459A91}"/>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1" creationId="{3A0D3ED7-8616-EEA6-ADD1-41600BF25A4B}"/>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2" creationId="{271A1215-195F-CD48-FDE2-3478A6C7E2D8}"/>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3" creationId="{E206D80D-B313-D04A-6C7C-DA47105B32D3}"/>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4" creationId="{468CCFC3-4CEC-A61F-49DA-289E31A4D82C}"/>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5" creationId="{68D1D9DB-146F-1972-18CC-584056DD1CCA}"/>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6" creationId="{70091E4A-41BF-1BFF-0874-BD47D6AE42E5}"/>
          </ac:spMkLst>
        </pc:spChg>
        <pc:spChg chg="add mod">
          <ac:chgData name="TAN Mei Yi [Harrisdale Senior High School]" userId="f9f029c9-d743-4d60-9f2c-e74bdec1ab07" providerId="ADAL" clId="{BE748641-BAA5-4CB8-8601-C052C5788043}" dt="2023-03-03T06:55:11.945" v="1730" actId="6549"/>
          <ac:spMkLst>
            <pc:docMk/>
            <pc:sldMk cId="4102982934" sldId="261"/>
            <ac:spMk id="19" creationId="{6D7E9BBE-C91A-CA09-A361-4DC337B3B45D}"/>
          </ac:spMkLst>
        </pc:spChg>
        <pc:spChg chg="add mod">
          <ac:chgData name="TAN Mei Yi [Harrisdale Senior High School]" userId="f9f029c9-d743-4d60-9f2c-e74bdec1ab07" providerId="ADAL" clId="{BE748641-BAA5-4CB8-8601-C052C5788043}" dt="2023-03-03T06:55:19.066" v="1735" actId="20577"/>
          <ac:spMkLst>
            <pc:docMk/>
            <pc:sldMk cId="4102982934" sldId="261"/>
            <ac:spMk id="20" creationId="{F86DFC78-36DB-23D9-F086-4334A3F9EE77}"/>
          </ac:spMkLst>
        </pc:spChg>
        <pc:spChg chg="add mod">
          <ac:chgData name="TAN Mei Yi [Harrisdale Senior High School]" userId="f9f029c9-d743-4d60-9f2c-e74bdec1ab07" providerId="ADAL" clId="{BE748641-BAA5-4CB8-8601-C052C5788043}" dt="2023-03-03T06:55:29.529" v="1740" actId="1076"/>
          <ac:spMkLst>
            <pc:docMk/>
            <pc:sldMk cId="4102982934" sldId="261"/>
            <ac:spMk id="21" creationId="{060C941B-1619-AB79-369A-0BD7C3100C26}"/>
          </ac:spMkLst>
        </pc:spChg>
        <pc:spChg chg="add del mod">
          <ac:chgData name="TAN Mei Yi [Harrisdale Senior High School]" userId="f9f029c9-d743-4d60-9f2c-e74bdec1ab07" providerId="ADAL" clId="{BE748641-BAA5-4CB8-8601-C052C5788043}" dt="2023-03-03T06:55:29.930" v="1741"/>
          <ac:spMkLst>
            <pc:docMk/>
            <pc:sldMk cId="4102982934" sldId="261"/>
            <ac:spMk id="22" creationId="{5F2DE378-23D3-BCA4-8C9E-274A57C5C6CC}"/>
          </ac:spMkLst>
        </pc:spChg>
        <pc:spChg chg="add mod">
          <ac:chgData name="TAN Mei Yi [Harrisdale Senior High School]" userId="f9f029c9-d743-4d60-9f2c-e74bdec1ab07" providerId="ADAL" clId="{BE748641-BAA5-4CB8-8601-C052C5788043}" dt="2023-03-03T06:55:41.247" v="1765" actId="1076"/>
          <ac:spMkLst>
            <pc:docMk/>
            <pc:sldMk cId="4102982934" sldId="261"/>
            <ac:spMk id="23" creationId="{43DFA4B6-0405-04DE-1C8C-54542F58C2A8}"/>
          </ac:spMkLst>
        </pc:spChg>
        <pc:spChg chg="add mod">
          <ac:chgData name="TAN Mei Yi [Harrisdale Senior High School]" userId="f9f029c9-d743-4d60-9f2c-e74bdec1ab07" providerId="ADAL" clId="{BE748641-BAA5-4CB8-8601-C052C5788043}" dt="2023-03-03T06:56:26.111" v="1780" actId="1076"/>
          <ac:spMkLst>
            <pc:docMk/>
            <pc:sldMk cId="4102982934" sldId="261"/>
            <ac:spMk id="24" creationId="{C5711A5E-C7F3-4AEF-3548-A10C5BC25D65}"/>
          </ac:spMkLst>
        </pc:spChg>
        <pc:spChg chg="add mod">
          <ac:chgData name="TAN Mei Yi [Harrisdale Senior High School]" userId="f9f029c9-d743-4d60-9f2c-e74bdec1ab07" providerId="ADAL" clId="{BE748641-BAA5-4CB8-8601-C052C5788043}" dt="2023-03-03T06:57:14.350" v="1803" actId="208"/>
          <ac:spMkLst>
            <pc:docMk/>
            <pc:sldMk cId="4102982934" sldId="261"/>
            <ac:spMk id="25" creationId="{191C3613-1DE3-5D30-C567-36DC5296B021}"/>
          </ac:spMkLst>
        </pc:spChg>
        <pc:picChg chg="add del mod">
          <ac:chgData name="TAN Mei Yi [Harrisdale Senior High School]" userId="f9f029c9-d743-4d60-9f2c-e74bdec1ab07" providerId="ADAL" clId="{BE748641-BAA5-4CB8-8601-C052C5788043}" dt="2023-03-03T06:56:45.681" v="1787" actId="478"/>
          <ac:picMkLst>
            <pc:docMk/>
            <pc:sldMk cId="4102982934" sldId="261"/>
            <ac:picMk id="18" creationId="{3ECBBA9F-4431-C74C-5582-62FA0BA35D46}"/>
          </ac:picMkLst>
        </pc:picChg>
      </pc:sldChg>
      <pc:sldChg chg="add del">
        <pc:chgData name="TAN Mei Yi [Harrisdale Senior High School]" userId="f9f029c9-d743-4d60-9f2c-e74bdec1ab07" providerId="ADAL" clId="{BE748641-BAA5-4CB8-8601-C052C5788043}" dt="2023-03-03T06:25:22.891" v="949" actId="47"/>
        <pc:sldMkLst>
          <pc:docMk/>
          <pc:sldMk cId="506509586" sldId="262"/>
        </pc:sldMkLst>
      </pc:sldChg>
      <pc:sldChg chg="addSp modSp add del mod modAnim">
        <pc:chgData name="TAN Mei Yi [Harrisdale Senior High School]" userId="f9f029c9-d743-4d60-9f2c-e74bdec1ab07" providerId="ADAL" clId="{BE748641-BAA5-4CB8-8601-C052C5788043}" dt="2023-03-03T05:22:48.364" v="612" actId="47"/>
        <pc:sldMkLst>
          <pc:docMk/>
          <pc:sldMk cId="2762199914" sldId="263"/>
        </pc:sldMkLst>
        <pc:spChg chg="add mod">
          <ac:chgData name="TAN Mei Yi [Harrisdale Senior High School]" userId="f9f029c9-d743-4d60-9f2c-e74bdec1ab07" providerId="ADAL" clId="{BE748641-BAA5-4CB8-8601-C052C5788043}" dt="2023-03-03T05:20:50.938" v="591" actId="1076"/>
          <ac:spMkLst>
            <pc:docMk/>
            <pc:sldMk cId="2762199914" sldId="263"/>
            <ac:spMk id="3" creationId="{7E8C084C-9460-2926-8E40-8993BA996B6C}"/>
          </ac:spMkLst>
        </pc:spChg>
        <pc:spChg chg="mod">
          <ac:chgData name="TAN Mei Yi [Harrisdale Senior High School]" userId="f9f029c9-d743-4d60-9f2c-e74bdec1ab07" providerId="ADAL" clId="{BE748641-BAA5-4CB8-8601-C052C5788043}" dt="2023-03-03T05:20:01.412" v="576" actId="20577"/>
          <ac:spMkLst>
            <pc:docMk/>
            <pc:sldMk cId="2762199914" sldId="263"/>
            <ac:spMk id="4" creationId="{034BE949-EDF7-4E0F-AF8E-55EB860A102C}"/>
          </ac:spMkLst>
        </pc:spChg>
        <pc:spChg chg="mod">
          <ac:chgData name="TAN Mei Yi [Harrisdale Senior High School]" userId="f9f029c9-d743-4d60-9f2c-e74bdec1ab07" providerId="ADAL" clId="{BE748641-BAA5-4CB8-8601-C052C5788043}" dt="2023-03-03T05:20:44.896" v="588" actId="404"/>
          <ac:spMkLst>
            <pc:docMk/>
            <pc:sldMk cId="2762199914" sldId="263"/>
            <ac:spMk id="5" creationId="{2F5E7AC3-6291-484A-8EAC-57BC20CE88AF}"/>
          </ac:spMkLst>
        </pc:spChg>
        <pc:spChg chg="add mod">
          <ac:chgData name="TAN Mei Yi [Harrisdale Senior High School]" userId="f9f029c9-d743-4d60-9f2c-e74bdec1ab07" providerId="ADAL" clId="{BE748641-BAA5-4CB8-8601-C052C5788043}" dt="2023-03-03T05:21:11.631" v="601" actId="20577"/>
          <ac:spMkLst>
            <pc:docMk/>
            <pc:sldMk cId="2762199914" sldId="263"/>
            <ac:spMk id="6" creationId="{8C4A6E8A-5637-2ADC-1E3B-ADF305A17449}"/>
          </ac:spMkLst>
        </pc:spChg>
        <pc:spChg chg="add mod">
          <ac:chgData name="TAN Mei Yi [Harrisdale Senior High School]" userId="f9f029c9-d743-4d60-9f2c-e74bdec1ab07" providerId="ADAL" clId="{BE748641-BAA5-4CB8-8601-C052C5788043}" dt="2023-03-03T05:21:21.573" v="606" actId="1076"/>
          <ac:spMkLst>
            <pc:docMk/>
            <pc:sldMk cId="2762199914" sldId="263"/>
            <ac:spMk id="7" creationId="{35C4202F-F4A2-E6F1-CA70-0976E108571C}"/>
          </ac:spMkLst>
        </pc:spChg>
        <pc:spChg chg="add mod">
          <ac:chgData name="TAN Mei Yi [Harrisdale Senior High School]" userId="f9f029c9-d743-4d60-9f2c-e74bdec1ab07" providerId="ADAL" clId="{BE748641-BAA5-4CB8-8601-C052C5788043}" dt="2023-03-03T05:22:24.070" v="611" actId="1076"/>
          <ac:spMkLst>
            <pc:docMk/>
            <pc:sldMk cId="2762199914" sldId="263"/>
            <ac:spMk id="9" creationId="{80F99C7B-3BBC-B1C0-6C4F-58E507D187F5}"/>
          </ac:spMkLst>
        </pc:spChg>
      </pc:sldChg>
      <pc:sldChg chg="add del">
        <pc:chgData name="TAN Mei Yi [Harrisdale Senior High School]" userId="f9f029c9-d743-4d60-9f2c-e74bdec1ab07" providerId="ADAL" clId="{BE748641-BAA5-4CB8-8601-C052C5788043}" dt="2023-03-03T06:27:17.624" v="998" actId="47"/>
        <pc:sldMkLst>
          <pc:docMk/>
          <pc:sldMk cId="2981033719" sldId="263"/>
        </pc:sldMkLst>
      </pc:sldChg>
      <pc:sldChg chg="add del">
        <pc:chgData name="TAN Mei Yi [Harrisdale Senior High School]" userId="f9f029c9-d743-4d60-9f2c-e74bdec1ab07" providerId="ADAL" clId="{BE748641-BAA5-4CB8-8601-C052C5788043}" dt="2023-03-03T06:28:46.189" v="1034" actId="47"/>
        <pc:sldMkLst>
          <pc:docMk/>
          <pc:sldMk cId="499626216" sldId="264"/>
        </pc:sldMkLst>
      </pc:sldChg>
      <pc:sldChg chg="del">
        <pc:chgData name="TAN Mei Yi [Harrisdale Senior High School]" userId="f9f029c9-d743-4d60-9f2c-e74bdec1ab07" providerId="ADAL" clId="{BE748641-BAA5-4CB8-8601-C052C5788043}" dt="2023-03-03T05:22:16.364" v="609" actId="47"/>
        <pc:sldMkLst>
          <pc:docMk/>
          <pc:sldMk cId="1587665728" sldId="264"/>
        </pc:sldMkLst>
      </pc:sldChg>
      <pc:sldChg chg="modSp add del mod">
        <pc:chgData name="TAN Mei Yi [Harrisdale Senior High School]" userId="f9f029c9-d743-4d60-9f2c-e74bdec1ab07" providerId="ADAL" clId="{BE748641-BAA5-4CB8-8601-C052C5788043}" dt="2023-03-03T05:22:50.410" v="613" actId="47"/>
        <pc:sldMkLst>
          <pc:docMk/>
          <pc:sldMk cId="3017441701" sldId="265"/>
        </pc:sldMkLst>
        <pc:spChg chg="mod">
          <ac:chgData name="TAN Mei Yi [Harrisdale Senior High School]" userId="f9f029c9-d743-4d60-9f2c-e74bdec1ab07" providerId="ADAL" clId="{BE748641-BAA5-4CB8-8601-C052C5788043}" dt="2023-03-03T05:06:36.578" v="277" actId="207"/>
          <ac:spMkLst>
            <pc:docMk/>
            <pc:sldMk cId="3017441701" sldId="265"/>
            <ac:spMk id="4" creationId="{034BE949-EDF7-4E0F-AF8E-55EB860A102C}"/>
          </ac:spMkLst>
        </pc:spChg>
      </pc:sldChg>
      <pc:sldChg chg="del">
        <pc:chgData name="TAN Mei Yi [Harrisdale Senior High School]" userId="f9f029c9-d743-4d60-9f2c-e74bdec1ab07" providerId="ADAL" clId="{BE748641-BAA5-4CB8-8601-C052C5788043}" dt="2023-03-03T05:22:16.364" v="609" actId="47"/>
        <pc:sldMkLst>
          <pc:docMk/>
          <pc:sldMk cId="3795257015" sldId="266"/>
        </pc:sldMkLst>
      </pc:sldChg>
      <pc:sldChg chg="del">
        <pc:chgData name="TAN Mei Yi [Harrisdale Senior High School]" userId="f9f029c9-d743-4d60-9f2c-e74bdec1ab07" providerId="ADAL" clId="{BE748641-BAA5-4CB8-8601-C052C5788043}" dt="2023-03-03T05:22:06.087" v="608" actId="47"/>
        <pc:sldMkLst>
          <pc:docMk/>
          <pc:sldMk cId="537267911" sldId="267"/>
        </pc:sldMkLst>
      </pc:sldChg>
      <pc:sldChg chg="del">
        <pc:chgData name="TAN Mei Yi [Harrisdale Senior High School]" userId="f9f029c9-d743-4d60-9f2c-e74bdec1ab07" providerId="ADAL" clId="{BE748641-BAA5-4CB8-8601-C052C5788043}" dt="2023-03-03T05:22:06.087" v="608" actId="47"/>
        <pc:sldMkLst>
          <pc:docMk/>
          <pc:sldMk cId="3721086638" sldId="268"/>
        </pc:sldMkLst>
      </pc:sldChg>
      <pc:sldChg chg="del">
        <pc:chgData name="TAN Mei Yi [Harrisdale Senior High School]" userId="f9f029c9-d743-4d60-9f2c-e74bdec1ab07" providerId="ADAL" clId="{BE748641-BAA5-4CB8-8601-C052C5788043}" dt="2023-03-03T05:22:06.087" v="608" actId="47"/>
        <pc:sldMkLst>
          <pc:docMk/>
          <pc:sldMk cId="27099850" sldId="269"/>
        </pc:sldMkLst>
      </pc:sldChg>
      <pc:sldChg chg="del">
        <pc:chgData name="TAN Mei Yi [Harrisdale Senior High School]" userId="f9f029c9-d743-4d60-9f2c-e74bdec1ab07" providerId="ADAL" clId="{BE748641-BAA5-4CB8-8601-C052C5788043}" dt="2023-03-03T05:22:06.087" v="608" actId="47"/>
        <pc:sldMkLst>
          <pc:docMk/>
          <pc:sldMk cId="1719334996" sldId="271"/>
        </pc:sldMkLst>
      </pc:sldChg>
      <pc:sldChg chg="del">
        <pc:chgData name="TAN Mei Yi [Harrisdale Senior High School]" userId="f9f029c9-d743-4d60-9f2c-e74bdec1ab07" providerId="ADAL" clId="{BE748641-BAA5-4CB8-8601-C052C5788043}" dt="2023-03-03T05:22:06.087" v="608" actId="47"/>
        <pc:sldMkLst>
          <pc:docMk/>
          <pc:sldMk cId="1228451987" sldId="273"/>
        </pc:sldMkLst>
      </pc:sldChg>
      <pc:sldChg chg="del">
        <pc:chgData name="TAN Mei Yi [Harrisdale Senior High School]" userId="f9f029c9-d743-4d60-9f2c-e74bdec1ab07" providerId="ADAL" clId="{BE748641-BAA5-4CB8-8601-C052C5788043}" dt="2023-03-03T05:22:06.087" v="608" actId="47"/>
        <pc:sldMkLst>
          <pc:docMk/>
          <pc:sldMk cId="3414848802" sldId="275"/>
        </pc:sldMkLst>
      </pc:sldChg>
      <pc:sldChg chg="del">
        <pc:chgData name="TAN Mei Yi [Harrisdale Senior High School]" userId="f9f029c9-d743-4d60-9f2c-e74bdec1ab07" providerId="ADAL" clId="{BE748641-BAA5-4CB8-8601-C052C5788043}" dt="2023-03-03T05:22:06.087" v="608" actId="47"/>
        <pc:sldMkLst>
          <pc:docMk/>
          <pc:sldMk cId="3602860433" sldId="276"/>
        </pc:sldMkLst>
      </pc:sldChg>
      <pc:sldChg chg="del">
        <pc:chgData name="TAN Mei Yi [Harrisdale Senior High School]" userId="f9f029c9-d743-4d60-9f2c-e74bdec1ab07" providerId="ADAL" clId="{BE748641-BAA5-4CB8-8601-C052C5788043}" dt="2023-03-03T05:22:06.087" v="608" actId="47"/>
        <pc:sldMkLst>
          <pc:docMk/>
          <pc:sldMk cId="3789679443" sldId="277"/>
        </pc:sldMkLst>
      </pc:sldChg>
      <pc:sldChg chg="del">
        <pc:chgData name="TAN Mei Yi [Harrisdale Senior High School]" userId="f9f029c9-d743-4d60-9f2c-e74bdec1ab07" providerId="ADAL" clId="{BE748641-BAA5-4CB8-8601-C052C5788043}" dt="2023-03-03T05:22:06.087" v="608" actId="47"/>
        <pc:sldMkLst>
          <pc:docMk/>
          <pc:sldMk cId="1305348402" sldId="278"/>
        </pc:sldMkLst>
      </pc:sldChg>
      <pc:sldChg chg="del">
        <pc:chgData name="TAN Mei Yi [Harrisdale Senior High School]" userId="f9f029c9-d743-4d60-9f2c-e74bdec1ab07" providerId="ADAL" clId="{BE748641-BAA5-4CB8-8601-C052C5788043}" dt="2023-03-03T05:22:06.087" v="608" actId="47"/>
        <pc:sldMkLst>
          <pc:docMk/>
          <pc:sldMk cId="2421111004" sldId="282"/>
        </pc:sldMkLst>
      </pc:sldChg>
      <pc:sldChg chg="modSp mod">
        <pc:chgData name="TAN Mei Yi [Harrisdale Senior High School]" userId="f9f029c9-d743-4d60-9f2c-e74bdec1ab07" providerId="ADAL" clId="{BE748641-BAA5-4CB8-8601-C052C5788043}" dt="2023-03-03T05:36:12.171" v="671" actId="27636"/>
        <pc:sldMkLst>
          <pc:docMk/>
          <pc:sldMk cId="3000480193" sldId="288"/>
        </pc:sldMkLst>
        <pc:spChg chg="mod">
          <ac:chgData name="TAN Mei Yi [Harrisdale Senior High School]" userId="f9f029c9-d743-4d60-9f2c-e74bdec1ab07" providerId="ADAL" clId="{BE748641-BAA5-4CB8-8601-C052C5788043}" dt="2023-03-03T05:36:12.171" v="671" actId="27636"/>
          <ac:spMkLst>
            <pc:docMk/>
            <pc:sldMk cId="3000480193" sldId="288"/>
            <ac:spMk id="5" creationId="{00000000-0000-0000-0000-000000000000}"/>
          </ac:spMkLst>
        </pc:spChg>
      </pc:sldChg>
      <pc:sldChg chg="modSp mod">
        <pc:chgData name="TAN Mei Yi [Harrisdale Senior High School]" userId="f9f029c9-d743-4d60-9f2c-e74bdec1ab07" providerId="ADAL" clId="{BE748641-BAA5-4CB8-8601-C052C5788043}" dt="2023-03-03T05:01:36.019" v="257" actId="20577"/>
        <pc:sldMkLst>
          <pc:docMk/>
          <pc:sldMk cId="2226349418" sldId="292"/>
        </pc:sldMkLst>
        <pc:spChg chg="mod">
          <ac:chgData name="TAN Mei Yi [Harrisdale Senior High School]" userId="f9f029c9-d743-4d60-9f2c-e74bdec1ab07" providerId="ADAL" clId="{BE748641-BAA5-4CB8-8601-C052C5788043}" dt="2023-03-03T05:01:36.019" v="257" actId="20577"/>
          <ac:spMkLst>
            <pc:docMk/>
            <pc:sldMk cId="2226349418" sldId="292"/>
            <ac:spMk id="21" creationId="{8E7845BC-DC72-44E1-BABF-6AFB4DC3022D}"/>
          </ac:spMkLst>
        </pc:spChg>
        <pc:spChg chg="mod">
          <ac:chgData name="TAN Mei Yi [Harrisdale Senior High School]" userId="f9f029c9-d743-4d60-9f2c-e74bdec1ab07" providerId="ADAL" clId="{BE748641-BAA5-4CB8-8601-C052C5788043}" dt="2023-03-03T05:00:51.709" v="234" actId="20577"/>
          <ac:spMkLst>
            <pc:docMk/>
            <pc:sldMk cId="2226349418" sldId="292"/>
            <ac:spMk id="22" creationId="{046BE2BE-401B-43B6-9F59-E6AE635E14BD}"/>
          </ac:spMkLst>
        </pc:spChg>
        <pc:spChg chg="mod">
          <ac:chgData name="TAN Mei Yi [Harrisdale Senior High School]" userId="f9f029c9-d743-4d60-9f2c-e74bdec1ab07" providerId="ADAL" clId="{BE748641-BAA5-4CB8-8601-C052C5788043}" dt="2023-03-03T04:59:48.309" v="156" actId="1076"/>
          <ac:spMkLst>
            <pc:docMk/>
            <pc:sldMk cId="2226349418" sldId="292"/>
            <ac:spMk id="30" creationId="{2ADA7AF8-1FC9-4807-B4FF-6DF092ABA010}"/>
          </ac:spMkLst>
        </pc:spChg>
      </pc:sldChg>
      <pc:sldChg chg="del">
        <pc:chgData name="TAN Mei Yi [Harrisdale Senior High School]" userId="f9f029c9-d743-4d60-9f2c-e74bdec1ab07" providerId="ADAL" clId="{BE748641-BAA5-4CB8-8601-C052C5788043}" dt="2023-03-03T05:22:06.087" v="608" actId="47"/>
        <pc:sldMkLst>
          <pc:docMk/>
          <pc:sldMk cId="1402098820" sldId="293"/>
        </pc:sldMkLst>
      </pc:sldChg>
      <pc:sldChg chg="modSp add mod modAnim">
        <pc:chgData name="TAN Mei Yi [Harrisdale Senior High School]" userId="f9f029c9-d743-4d60-9f2c-e74bdec1ab07" providerId="ADAL" clId="{BE748641-BAA5-4CB8-8601-C052C5788043}" dt="2023-03-03T05:10:51.135" v="290"/>
        <pc:sldMkLst>
          <pc:docMk/>
          <pc:sldMk cId="2306695229" sldId="294"/>
        </pc:sldMkLst>
        <pc:spChg chg="mod">
          <ac:chgData name="TAN Mei Yi [Harrisdale Senior High School]" userId="f9f029c9-d743-4d60-9f2c-e74bdec1ab07" providerId="ADAL" clId="{BE748641-BAA5-4CB8-8601-C052C5788043}" dt="2023-03-03T05:10:40.310" v="288" actId="207"/>
          <ac:spMkLst>
            <pc:docMk/>
            <pc:sldMk cId="2306695229" sldId="294"/>
            <ac:spMk id="4" creationId="{7FED79FC-2CDB-4144-85D8-2AAFAAB54F62}"/>
          </ac:spMkLst>
        </pc:spChg>
        <pc:spChg chg="mod">
          <ac:chgData name="TAN Mei Yi [Harrisdale Senior High School]" userId="f9f029c9-d743-4d60-9f2c-e74bdec1ab07" providerId="ADAL" clId="{BE748641-BAA5-4CB8-8601-C052C5788043}" dt="2023-03-03T05:09:08.990" v="284" actId="207"/>
          <ac:spMkLst>
            <pc:docMk/>
            <pc:sldMk cId="2306695229" sldId="294"/>
            <ac:spMk id="5" creationId="{61B01C9B-9D22-4A64-9604-90EDFF737680}"/>
          </ac:spMkLst>
        </pc:spChg>
      </pc:sldChg>
      <pc:sldChg chg="addSp modSp add mod modAnim">
        <pc:chgData name="TAN Mei Yi [Harrisdale Senior High School]" userId="f9f029c9-d743-4d60-9f2c-e74bdec1ab07" providerId="ADAL" clId="{BE748641-BAA5-4CB8-8601-C052C5788043}" dt="2023-03-03T05:18:12.691" v="554" actId="207"/>
        <pc:sldMkLst>
          <pc:docMk/>
          <pc:sldMk cId="1941661573" sldId="295"/>
        </pc:sldMkLst>
        <pc:spChg chg="add mod">
          <ac:chgData name="TAN Mei Yi [Harrisdale Senior High School]" userId="f9f029c9-d743-4d60-9f2c-e74bdec1ab07" providerId="ADAL" clId="{BE748641-BAA5-4CB8-8601-C052C5788043}" dt="2023-03-03T05:13:27.841" v="362" actId="207"/>
          <ac:spMkLst>
            <pc:docMk/>
            <pc:sldMk cId="1941661573" sldId="295"/>
            <ac:spMk id="2" creationId="{4321536B-C668-1A21-E495-390986A5A864}"/>
          </ac:spMkLst>
        </pc:spChg>
        <pc:spChg chg="add mod">
          <ac:chgData name="TAN Mei Yi [Harrisdale Senior High School]" userId="f9f029c9-d743-4d60-9f2c-e74bdec1ab07" providerId="ADAL" clId="{BE748641-BAA5-4CB8-8601-C052C5788043}" dt="2023-03-03T05:13:27.841" v="362" actId="207"/>
          <ac:spMkLst>
            <pc:docMk/>
            <pc:sldMk cId="1941661573" sldId="295"/>
            <ac:spMk id="3" creationId="{DD2FC8A3-2349-992B-F8F4-EF1E6B4793D7}"/>
          </ac:spMkLst>
        </pc:spChg>
        <pc:spChg chg="mod">
          <ac:chgData name="TAN Mei Yi [Harrisdale Senior High School]" userId="f9f029c9-d743-4d60-9f2c-e74bdec1ab07" providerId="ADAL" clId="{BE748641-BAA5-4CB8-8601-C052C5788043}" dt="2023-03-03T05:11:02.735" v="305" actId="20577"/>
          <ac:spMkLst>
            <pc:docMk/>
            <pc:sldMk cId="1941661573" sldId="295"/>
            <ac:spMk id="4" creationId="{473A9B75-77D2-43F3-BC80-5B532B6317BB}"/>
          </ac:spMkLst>
        </pc:spChg>
        <pc:spChg chg="mod">
          <ac:chgData name="TAN Mei Yi [Harrisdale Senior High School]" userId="f9f029c9-d743-4d60-9f2c-e74bdec1ab07" providerId="ADAL" clId="{BE748641-BAA5-4CB8-8601-C052C5788043}" dt="2023-03-03T05:12:46.290" v="347" actId="14100"/>
          <ac:spMkLst>
            <pc:docMk/>
            <pc:sldMk cId="1941661573" sldId="295"/>
            <ac:spMk id="5" creationId="{4A2F2FD7-C7C4-4519-81DC-FB386E3E2427}"/>
          </ac:spMkLst>
        </pc:spChg>
        <pc:spChg chg="mod">
          <ac:chgData name="TAN Mei Yi [Harrisdale Senior High School]" userId="f9f029c9-d743-4d60-9f2c-e74bdec1ab07" providerId="ADAL" clId="{BE748641-BAA5-4CB8-8601-C052C5788043}" dt="2023-03-03T05:13:27.841" v="362" actId="207"/>
          <ac:spMkLst>
            <pc:docMk/>
            <pc:sldMk cId="1941661573" sldId="295"/>
            <ac:spMk id="6" creationId="{CA6ED532-339A-4640-9086-94C725EECA07}"/>
          </ac:spMkLst>
        </pc:spChg>
        <pc:spChg chg="add mod">
          <ac:chgData name="TAN Mei Yi [Harrisdale Senior High School]" userId="f9f029c9-d743-4d60-9f2c-e74bdec1ab07" providerId="ADAL" clId="{BE748641-BAA5-4CB8-8601-C052C5788043}" dt="2023-03-03T05:13:27.841" v="362" actId="207"/>
          <ac:spMkLst>
            <pc:docMk/>
            <pc:sldMk cId="1941661573" sldId="295"/>
            <ac:spMk id="7" creationId="{DE545977-54A1-3404-5E44-661583C6B90D}"/>
          </ac:spMkLst>
        </pc:spChg>
        <pc:spChg chg="add mod">
          <ac:chgData name="TAN Mei Yi [Harrisdale Senior High School]" userId="f9f029c9-d743-4d60-9f2c-e74bdec1ab07" providerId="ADAL" clId="{BE748641-BAA5-4CB8-8601-C052C5788043}" dt="2023-03-03T05:13:27.841" v="362" actId="207"/>
          <ac:spMkLst>
            <pc:docMk/>
            <pc:sldMk cId="1941661573" sldId="295"/>
            <ac:spMk id="8" creationId="{42F71555-C829-70D0-DC57-EA1EED61977F}"/>
          </ac:spMkLst>
        </pc:spChg>
        <pc:spChg chg="add mod">
          <ac:chgData name="TAN Mei Yi [Harrisdale Senior High School]" userId="f9f029c9-d743-4d60-9f2c-e74bdec1ab07" providerId="ADAL" clId="{BE748641-BAA5-4CB8-8601-C052C5788043}" dt="2023-03-03T05:16:05.243" v="524" actId="208"/>
          <ac:spMkLst>
            <pc:docMk/>
            <pc:sldMk cId="1941661573" sldId="295"/>
            <ac:spMk id="9" creationId="{F2FB7520-1471-F013-9F56-CD069C9E4409}"/>
          </ac:spMkLst>
        </pc:spChg>
        <pc:spChg chg="add mod">
          <ac:chgData name="TAN Mei Yi [Harrisdale Senior High School]" userId="f9f029c9-d743-4d60-9f2c-e74bdec1ab07" providerId="ADAL" clId="{BE748641-BAA5-4CB8-8601-C052C5788043}" dt="2023-03-03T05:17:12.163" v="541" actId="1076"/>
          <ac:spMkLst>
            <pc:docMk/>
            <pc:sldMk cId="1941661573" sldId="295"/>
            <ac:spMk id="10" creationId="{D0857F26-874C-E317-C687-37BC926D04A4}"/>
          </ac:spMkLst>
        </pc:spChg>
        <pc:spChg chg="add mod">
          <ac:chgData name="TAN Mei Yi [Harrisdale Senior High School]" userId="f9f029c9-d743-4d60-9f2c-e74bdec1ab07" providerId="ADAL" clId="{BE748641-BAA5-4CB8-8601-C052C5788043}" dt="2023-03-03T05:17:33.892" v="547" actId="20577"/>
          <ac:spMkLst>
            <pc:docMk/>
            <pc:sldMk cId="1941661573" sldId="295"/>
            <ac:spMk id="11" creationId="{4DFFCFCF-E58C-D232-BC03-5AC4A4A385FC}"/>
          </ac:spMkLst>
        </pc:spChg>
        <pc:spChg chg="add mod">
          <ac:chgData name="TAN Mei Yi [Harrisdale Senior High School]" userId="f9f029c9-d743-4d60-9f2c-e74bdec1ab07" providerId="ADAL" clId="{BE748641-BAA5-4CB8-8601-C052C5788043}" dt="2023-03-03T05:18:12.691" v="554" actId="207"/>
          <ac:spMkLst>
            <pc:docMk/>
            <pc:sldMk cId="1941661573" sldId="295"/>
            <ac:spMk id="12" creationId="{CEC5041B-D6CE-7038-B05F-1E7C0EBB757C}"/>
          </ac:spMkLst>
        </pc:spChg>
        <pc:spChg chg="add mod">
          <ac:chgData name="TAN Mei Yi [Harrisdale Senior High School]" userId="f9f029c9-d743-4d60-9f2c-e74bdec1ab07" providerId="ADAL" clId="{BE748641-BAA5-4CB8-8601-C052C5788043}" dt="2023-03-03T05:18:12.691" v="554" actId="207"/>
          <ac:spMkLst>
            <pc:docMk/>
            <pc:sldMk cId="1941661573" sldId="295"/>
            <ac:spMk id="13" creationId="{2A7CE27F-75A2-ED76-461D-86066867D7A6}"/>
          </ac:spMkLst>
        </pc:spChg>
        <pc:spChg chg="add mod">
          <ac:chgData name="TAN Mei Yi [Harrisdale Senior High School]" userId="f9f029c9-d743-4d60-9f2c-e74bdec1ab07" providerId="ADAL" clId="{BE748641-BAA5-4CB8-8601-C052C5788043}" dt="2023-03-03T05:18:12.691" v="554" actId="207"/>
          <ac:spMkLst>
            <pc:docMk/>
            <pc:sldMk cId="1941661573" sldId="295"/>
            <ac:spMk id="14" creationId="{1416E678-6943-FFDC-3B9D-40B919EE4513}"/>
          </ac:spMkLst>
        </pc:spChg>
      </pc:sldChg>
      <pc:sldChg chg="delSp modSp add del mod delAnim">
        <pc:chgData name="TAN Mei Yi [Harrisdale Senior High School]" userId="f9f029c9-d743-4d60-9f2c-e74bdec1ab07" providerId="ADAL" clId="{BE748641-BAA5-4CB8-8601-C052C5788043}" dt="2023-03-03T05:17:16.660" v="542" actId="47"/>
        <pc:sldMkLst>
          <pc:docMk/>
          <pc:sldMk cId="3628839859" sldId="296"/>
        </pc:sldMkLst>
        <pc:spChg chg="mod">
          <ac:chgData name="TAN Mei Yi [Harrisdale Senior High School]" userId="f9f029c9-d743-4d60-9f2c-e74bdec1ab07" providerId="ADAL" clId="{BE748641-BAA5-4CB8-8601-C052C5788043}" dt="2023-03-03T05:07:44.645" v="282" actId="207"/>
          <ac:spMkLst>
            <pc:docMk/>
            <pc:sldMk cId="3628839859" sldId="296"/>
            <ac:spMk id="4" creationId="{473A9B75-77D2-43F3-BC80-5B532B6317BB}"/>
          </ac:spMkLst>
        </pc:spChg>
        <pc:spChg chg="del">
          <ac:chgData name="TAN Mei Yi [Harrisdale Senior High School]" userId="f9f029c9-d743-4d60-9f2c-e74bdec1ab07" providerId="ADAL" clId="{BE748641-BAA5-4CB8-8601-C052C5788043}" dt="2023-03-03T05:13:14.686" v="356" actId="21"/>
          <ac:spMkLst>
            <pc:docMk/>
            <pc:sldMk cId="3628839859" sldId="296"/>
            <ac:spMk id="6" creationId="{D046FD09-4882-4E62-B1F5-C7607FF89FDB}"/>
          </ac:spMkLst>
        </pc:spChg>
        <pc:spChg chg="del">
          <ac:chgData name="TAN Mei Yi [Harrisdale Senior High School]" userId="f9f029c9-d743-4d60-9f2c-e74bdec1ab07" providerId="ADAL" clId="{BE748641-BAA5-4CB8-8601-C052C5788043}" dt="2023-03-03T05:13:14.686" v="356" actId="21"/>
          <ac:spMkLst>
            <pc:docMk/>
            <pc:sldMk cId="3628839859" sldId="296"/>
            <ac:spMk id="7" creationId="{7A0A472D-BFDB-4CFA-AE22-93BF154AD279}"/>
          </ac:spMkLst>
        </pc:spChg>
      </pc:sldChg>
      <pc:sldChg chg="modSp add del mod">
        <pc:chgData name="TAN Mei Yi [Harrisdale Senior High School]" userId="f9f029c9-d743-4d60-9f2c-e74bdec1ab07" providerId="ADAL" clId="{BE748641-BAA5-4CB8-8601-C052C5788043}" dt="2023-03-03T05:19:35.066" v="555" actId="47"/>
        <pc:sldMkLst>
          <pc:docMk/>
          <pc:sldMk cId="642305762" sldId="297"/>
        </pc:sldMkLst>
        <pc:spChg chg="mod">
          <ac:chgData name="TAN Mei Yi [Harrisdale Senior High School]" userId="f9f029c9-d743-4d60-9f2c-e74bdec1ab07" providerId="ADAL" clId="{BE748641-BAA5-4CB8-8601-C052C5788043}" dt="2023-03-03T05:07:39.041" v="281" actId="207"/>
          <ac:spMkLst>
            <pc:docMk/>
            <pc:sldMk cId="642305762" sldId="297"/>
            <ac:spMk id="4" creationId="{473A9B75-77D2-43F3-BC80-5B532B6317BB}"/>
          </ac:spMkLst>
        </pc:spChg>
      </pc:sldChg>
      <pc:sldChg chg="addSp delSp modSp add mod modAnim">
        <pc:chgData name="TAN Mei Yi [Harrisdale Senior High School]" userId="f9f029c9-d743-4d60-9f2c-e74bdec1ab07" providerId="ADAL" clId="{BE748641-BAA5-4CB8-8601-C052C5788043}" dt="2023-03-03T05:23:18.784" v="616" actId="164"/>
        <pc:sldMkLst>
          <pc:docMk/>
          <pc:sldMk cId="979343826" sldId="298"/>
        </pc:sldMkLst>
        <pc:spChg chg="add mod">
          <ac:chgData name="TAN Mei Yi [Harrisdale Senior High School]" userId="f9f029c9-d743-4d60-9f2c-e74bdec1ab07" providerId="ADAL" clId="{BE748641-BAA5-4CB8-8601-C052C5788043}" dt="2023-03-03T05:19:49.489" v="558"/>
          <ac:spMkLst>
            <pc:docMk/>
            <pc:sldMk cId="979343826" sldId="298"/>
            <ac:spMk id="2" creationId="{2D4FD632-3852-245A-9F15-1A41BE00A177}"/>
          </ac:spMkLst>
        </pc:spChg>
        <pc:spChg chg="del mod">
          <ac:chgData name="TAN Mei Yi [Harrisdale Senior High School]" userId="f9f029c9-d743-4d60-9f2c-e74bdec1ab07" providerId="ADAL" clId="{BE748641-BAA5-4CB8-8601-C052C5788043}" dt="2023-03-03T05:19:49.148" v="557" actId="478"/>
          <ac:spMkLst>
            <pc:docMk/>
            <pc:sldMk cId="979343826" sldId="298"/>
            <ac:spMk id="4" creationId="{473A9B75-77D2-43F3-BC80-5B532B6317BB}"/>
          </ac:spMkLst>
        </pc:spChg>
        <pc:grpChg chg="add mod">
          <ac:chgData name="TAN Mei Yi [Harrisdale Senior High School]" userId="f9f029c9-d743-4d60-9f2c-e74bdec1ab07" providerId="ADAL" clId="{BE748641-BAA5-4CB8-8601-C052C5788043}" dt="2023-03-03T05:23:10.796" v="615" actId="1076"/>
          <ac:grpSpMkLst>
            <pc:docMk/>
            <pc:sldMk cId="979343826" sldId="298"/>
            <ac:grpSpMk id="3" creationId="{8BBB19E8-FEEC-1D20-D81B-F6001DD6E804}"/>
          </ac:grpSpMkLst>
        </pc:grpChg>
        <pc:grpChg chg="add mod">
          <ac:chgData name="TAN Mei Yi [Harrisdale Senior High School]" userId="f9f029c9-d743-4d60-9f2c-e74bdec1ab07" providerId="ADAL" clId="{BE748641-BAA5-4CB8-8601-C052C5788043}" dt="2023-03-03T05:23:18.784" v="616" actId="164"/>
          <ac:grpSpMkLst>
            <pc:docMk/>
            <pc:sldMk cId="979343826" sldId="298"/>
            <ac:grpSpMk id="5" creationId="{D670073D-5EAD-60DA-6546-CE471F0ECC2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 creationId="{B1C47286-6DC1-4875-BB9E-CA2B2D95501B}"/>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3" creationId="{41CDD9F4-B31D-49B4-8C61-A902CDD3B40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4" creationId="{DCE28069-B21F-452E-8021-593B83B6E8A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7" creationId="{08DA28CA-7AC6-4B3E-AA03-645BD1FA2D7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53" creationId="{39A79553-53C3-4F15-8016-30DB486F6FC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1" creationId="{3C816DC9-A489-431D-B638-A5442B92A5E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7" creationId="{D0C2F1F3-8B6D-4467-8F13-7107FA06758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8" creationId="{C3BE18B2-1E2A-433B-9376-969A3DC513E7}"/>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0" creationId="{E969C9D4-5B50-4FD4-9345-2309298958D9}"/>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1" creationId="{1733CD7F-71E9-4CF1-879F-3F46ABFB8D7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3" creationId="{79FC0830-45F8-4DCD-9A9B-10A577DFCEC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4" creationId="{966E6964-CA04-4D01-8369-9FFC4C18AB0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02" creationId="{F7165FDD-9F97-435C-B613-767F9644DDE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11" creationId="{ABEE3CB8-EECB-42E6-9CFE-3487DCAE603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0" creationId="{5A8BFF12-49A4-494A-8A0B-6F429B700A8E}"/>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1" creationId="{140E5A30-F703-4815-AE81-A3BB192660E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9" creationId="{9C88841E-CBFF-4D7F-83C8-33A43EAFF1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3" creationId="{BE3E1E83-81E6-46C7-B8F0-18C962AF0D8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4" creationId="{ADFDB8E0-FF23-4C0E-8F2F-EF4D5D13CF4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1" creationId="{DB9759C8-7244-4B29-88FA-1796D1C17F20}"/>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2" creationId="{DDC9DDD1-399A-4496-87E1-C05227843EA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63" creationId="{FF2392FC-763C-421E-A521-72D472E3325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7" creationId="{34563134-3BE5-4DC9-AD8E-7E859C620D5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8" creationId="{39D40BC5-9D52-4D8C-8E84-74FC6B7CF1A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9" creationId="{D2FE821C-98C4-46C1-8E37-D100E4A3020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0" creationId="{FB3398B4-6B79-4615-A3C4-BB65238D7AC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2" creationId="{8D61830D-68CD-42FD-A621-574922C523EF}"/>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3" creationId="{E812928C-C8F5-43EF-B092-74CAEE1C8B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4" creationId="{95E393F2-3E0F-43D4-B7B4-3CC7C122C4C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5" creationId="{A3280D2D-AD81-4945-A2F3-E4696F7E9DDE}"/>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6" creationId="{C7AF59D2-D1FC-41C0-AFCA-40387CF0AD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7" creationId="{BEDAF3E8-9F98-41B0-B94D-C0D4BB594E74}"/>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9" creationId="{92C657AF-E5CB-4744-A3F7-E0EB05AC6D51}"/>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0" creationId="{8FA2B956-BF13-4FF4-8BE4-44DDF95205CB}"/>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1" creationId="{76E5A6CF-9149-4854-A49F-EB26A5B0FC3C}"/>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8" creationId="{CA10A93F-ADBD-4B80-8111-559F7BC18A4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9" creationId="{E1E05D01-8673-44A9-9463-2EF992FB6DE6}"/>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0" creationId="{79F7BB5D-FA61-4475-925B-1CD99392B6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1" creationId="{EEE4F570-6A51-488D-848C-F31A8D120903}"/>
          </ac:grpSpMkLst>
        </pc:grpChg>
        <pc:inkChg chg="mod">
          <ac:chgData name="TAN Mei Yi [Harrisdale Senior High School]" userId="f9f029c9-d743-4d60-9f2c-e74bdec1ab07" providerId="ADAL" clId="{BE748641-BAA5-4CB8-8601-C052C5788043}" dt="2023-03-03T05:23:18.784" v="616" actId="164"/>
          <ac:inkMkLst>
            <pc:docMk/>
            <pc:sldMk cId="979343826" sldId="298"/>
            <ac:inkMk id="17" creationId="{D0DBB627-3BE2-4699-A7E6-05F575E2E84F}"/>
          </ac:inkMkLst>
        </pc:inkChg>
        <pc:inkChg chg="mod">
          <ac:chgData name="TAN Mei Yi [Harrisdale Senior High School]" userId="f9f029c9-d743-4d60-9f2c-e74bdec1ab07" providerId="ADAL" clId="{BE748641-BAA5-4CB8-8601-C052C5788043}" dt="2023-03-03T05:23:18.784" v="616" actId="164"/>
          <ac:inkMkLst>
            <pc:docMk/>
            <pc:sldMk cId="979343826" sldId="298"/>
            <ac:inkMk id="76" creationId="{C3034485-57E5-4C23-AF22-BCD584B76F0F}"/>
          </ac:inkMkLst>
        </pc:inkChg>
        <pc:inkChg chg="mod">
          <ac:chgData name="TAN Mei Yi [Harrisdale Senior High School]" userId="f9f029c9-d743-4d60-9f2c-e74bdec1ab07" providerId="ADAL" clId="{BE748641-BAA5-4CB8-8601-C052C5788043}" dt="2023-03-03T05:23:18.784" v="616" actId="164"/>
          <ac:inkMkLst>
            <pc:docMk/>
            <pc:sldMk cId="979343826" sldId="298"/>
            <ac:inkMk id="103" creationId="{F89503EA-CAE7-4ECA-9227-AACF03068EC0}"/>
          </ac:inkMkLst>
        </pc:inkChg>
        <pc:inkChg chg="mod">
          <ac:chgData name="TAN Mei Yi [Harrisdale Senior High School]" userId="f9f029c9-d743-4d60-9f2c-e74bdec1ab07" providerId="ADAL" clId="{BE748641-BAA5-4CB8-8601-C052C5788043}" dt="2023-03-03T05:23:18.784" v="616" actId="164"/>
          <ac:inkMkLst>
            <pc:docMk/>
            <pc:sldMk cId="979343826" sldId="298"/>
            <ac:inkMk id="104" creationId="{2EE15E36-0485-44FB-926C-88B68C5DDE6A}"/>
          </ac:inkMkLst>
        </pc:inkChg>
        <pc:inkChg chg="mod">
          <ac:chgData name="TAN Mei Yi [Harrisdale Senior High School]" userId="f9f029c9-d743-4d60-9f2c-e74bdec1ab07" providerId="ADAL" clId="{BE748641-BAA5-4CB8-8601-C052C5788043}" dt="2023-03-03T05:23:18.784" v="616" actId="164"/>
          <ac:inkMkLst>
            <pc:docMk/>
            <pc:sldMk cId="979343826" sldId="298"/>
            <ac:inkMk id="164" creationId="{AB47E7B1-2F8D-4995-A02E-63428BE57CD0}"/>
          </ac:inkMkLst>
        </pc:inkChg>
      </pc:sldChg>
      <pc:sldChg chg="addSp delSp modSp add mod delAnim modAnim">
        <pc:chgData name="TAN Mei Yi [Harrisdale Senior High School]" userId="f9f029c9-d743-4d60-9f2c-e74bdec1ab07" providerId="ADAL" clId="{BE748641-BAA5-4CB8-8601-C052C5788043}" dt="2023-03-03T06:49:30.350" v="1525" actId="478"/>
        <pc:sldMkLst>
          <pc:docMk/>
          <pc:sldMk cId="191237462" sldId="299"/>
        </pc:sldMkLst>
        <pc:spChg chg="del">
          <ac:chgData name="TAN Mei Yi [Harrisdale Senior High School]" userId="f9f029c9-d743-4d60-9f2c-e74bdec1ab07" providerId="ADAL" clId="{BE748641-BAA5-4CB8-8601-C052C5788043}" dt="2023-03-03T06:35:45.592" v="1051" actId="478"/>
          <ac:spMkLst>
            <pc:docMk/>
            <pc:sldMk cId="191237462" sldId="299"/>
            <ac:spMk id="4" creationId="{6A67D272-4638-433F-A8A5-0A6E4F813415}"/>
          </ac:spMkLst>
        </pc:spChg>
        <pc:spChg chg="del">
          <ac:chgData name="TAN Mei Yi [Harrisdale Senior High School]" userId="f9f029c9-d743-4d60-9f2c-e74bdec1ab07" providerId="ADAL" clId="{BE748641-BAA5-4CB8-8601-C052C5788043}" dt="2023-03-03T06:35:56.125" v="1054" actId="478"/>
          <ac:spMkLst>
            <pc:docMk/>
            <pc:sldMk cId="191237462" sldId="299"/>
            <ac:spMk id="5" creationId="{1154E4D5-B37F-4F3B-B0F6-FD4FE3A75340}"/>
          </ac:spMkLst>
        </pc:spChg>
        <pc:spChg chg="add mod">
          <ac:chgData name="TAN Mei Yi [Harrisdale Senior High School]" userId="f9f029c9-d743-4d60-9f2c-e74bdec1ab07" providerId="ADAL" clId="{BE748641-BAA5-4CB8-8601-C052C5788043}" dt="2023-03-03T06:35:46.164" v="1052"/>
          <ac:spMkLst>
            <pc:docMk/>
            <pc:sldMk cId="191237462" sldId="299"/>
            <ac:spMk id="8" creationId="{BFDCF061-FFF3-1C71-003E-AE504F7BC4A1}"/>
          </ac:spMkLst>
        </pc:spChg>
        <pc:spChg chg="add del mod">
          <ac:chgData name="TAN Mei Yi [Harrisdale Senior High School]" userId="f9f029c9-d743-4d60-9f2c-e74bdec1ab07" providerId="ADAL" clId="{BE748641-BAA5-4CB8-8601-C052C5788043}" dt="2023-03-03T06:35:59.162" v="1056" actId="478"/>
          <ac:spMkLst>
            <pc:docMk/>
            <pc:sldMk cId="191237462" sldId="299"/>
            <ac:spMk id="10" creationId="{D7A8DA82-E23D-9641-0812-37B0D4158BE7}"/>
          </ac:spMkLst>
        </pc:spChg>
        <pc:spChg chg="add mod">
          <ac:chgData name="TAN Mei Yi [Harrisdale Senior High School]" userId="f9f029c9-d743-4d60-9f2c-e74bdec1ab07" providerId="ADAL" clId="{BE748641-BAA5-4CB8-8601-C052C5788043}" dt="2023-03-03T06:43:30.863" v="1380" actId="20577"/>
          <ac:spMkLst>
            <pc:docMk/>
            <pc:sldMk cId="191237462" sldId="299"/>
            <ac:spMk id="11" creationId="{334B7D5A-837A-E048-E0AF-C08228EFFDF7}"/>
          </ac:spMkLst>
        </pc:spChg>
        <pc:spChg chg="add mod">
          <ac:chgData name="TAN Mei Yi [Harrisdale Senior High School]" userId="f9f029c9-d743-4d60-9f2c-e74bdec1ab07" providerId="ADAL" clId="{BE748641-BAA5-4CB8-8601-C052C5788043}" dt="2023-03-03T06:38:20.924" v="1207" actId="1076"/>
          <ac:spMkLst>
            <pc:docMk/>
            <pc:sldMk cId="191237462" sldId="299"/>
            <ac:spMk id="12" creationId="{AC781CDD-5C8E-911A-E477-B7BE95F2A7E4}"/>
          </ac:spMkLst>
        </pc:spChg>
        <pc:spChg chg="add del mod">
          <ac:chgData name="TAN Mei Yi [Harrisdale Senior High School]" userId="f9f029c9-d743-4d60-9f2c-e74bdec1ab07" providerId="ADAL" clId="{BE748641-BAA5-4CB8-8601-C052C5788043}" dt="2023-03-03T06:38:48.657" v="1228" actId="478"/>
          <ac:spMkLst>
            <pc:docMk/>
            <pc:sldMk cId="191237462" sldId="299"/>
            <ac:spMk id="13" creationId="{D686A7D4-EF9C-5181-F756-50625B561C7F}"/>
          </ac:spMkLst>
        </pc:spChg>
        <pc:spChg chg="add mod">
          <ac:chgData name="TAN Mei Yi [Harrisdale Senior High School]" userId="f9f029c9-d743-4d60-9f2c-e74bdec1ab07" providerId="ADAL" clId="{BE748641-BAA5-4CB8-8601-C052C5788043}" dt="2023-03-03T06:39:01.059" v="1233" actId="1076"/>
          <ac:spMkLst>
            <pc:docMk/>
            <pc:sldMk cId="191237462" sldId="299"/>
            <ac:spMk id="14" creationId="{AF025B58-784C-E75B-FC73-C7EF037C689D}"/>
          </ac:spMkLst>
        </pc:spChg>
        <pc:spChg chg="add mod">
          <ac:chgData name="TAN Mei Yi [Harrisdale Senior High School]" userId="f9f029c9-d743-4d60-9f2c-e74bdec1ab07" providerId="ADAL" clId="{BE748641-BAA5-4CB8-8601-C052C5788043}" dt="2023-03-03T06:39:48.901" v="1264" actId="1076"/>
          <ac:spMkLst>
            <pc:docMk/>
            <pc:sldMk cId="191237462" sldId="299"/>
            <ac:spMk id="15" creationId="{A47CA0B3-6BAC-2B9F-4FB3-AEF4811AA355}"/>
          </ac:spMkLst>
        </pc:spChg>
        <pc:spChg chg="add mod">
          <ac:chgData name="TAN Mei Yi [Harrisdale Senior High School]" userId="f9f029c9-d743-4d60-9f2c-e74bdec1ab07" providerId="ADAL" clId="{BE748641-BAA5-4CB8-8601-C052C5788043}" dt="2023-03-03T06:39:44.367" v="1263" actId="1076"/>
          <ac:spMkLst>
            <pc:docMk/>
            <pc:sldMk cId="191237462" sldId="299"/>
            <ac:spMk id="16" creationId="{900D3DE2-3CBC-C265-0AAE-2E1C48ED02D9}"/>
          </ac:spMkLst>
        </pc:spChg>
        <pc:spChg chg="add mod">
          <ac:chgData name="TAN Mei Yi [Harrisdale Senior High School]" userId="f9f029c9-d743-4d60-9f2c-e74bdec1ab07" providerId="ADAL" clId="{BE748641-BAA5-4CB8-8601-C052C5788043}" dt="2023-03-03T06:42:51.891" v="1356" actId="6549"/>
          <ac:spMkLst>
            <pc:docMk/>
            <pc:sldMk cId="191237462" sldId="299"/>
            <ac:spMk id="17" creationId="{9709DC17-CB7B-B9BB-0552-D1DE6463F486}"/>
          </ac:spMkLst>
        </pc:spChg>
        <pc:spChg chg="add mod">
          <ac:chgData name="TAN Mei Yi [Harrisdale Senior High School]" userId="f9f029c9-d743-4d60-9f2c-e74bdec1ab07" providerId="ADAL" clId="{BE748641-BAA5-4CB8-8601-C052C5788043}" dt="2023-03-03T06:43:36.342" v="1383" actId="1076"/>
          <ac:spMkLst>
            <pc:docMk/>
            <pc:sldMk cId="191237462" sldId="299"/>
            <ac:spMk id="18" creationId="{F0F73A2C-898B-19DC-32C5-5A2A0F5A7E70}"/>
          </ac:spMkLst>
        </pc:spChg>
        <pc:spChg chg="add mod">
          <ac:chgData name="TAN Mei Yi [Harrisdale Senior High School]" userId="f9f029c9-d743-4d60-9f2c-e74bdec1ab07" providerId="ADAL" clId="{BE748641-BAA5-4CB8-8601-C052C5788043}" dt="2023-03-03T06:43:08.201" v="1366" actId="20577"/>
          <ac:spMkLst>
            <pc:docMk/>
            <pc:sldMk cId="191237462" sldId="299"/>
            <ac:spMk id="19" creationId="{B0627067-C337-5A55-851E-9A1BA7E519BF}"/>
          </ac:spMkLst>
        </pc:spChg>
        <pc:spChg chg="add mod">
          <ac:chgData name="TAN Mei Yi [Harrisdale Senior High School]" userId="f9f029c9-d743-4d60-9f2c-e74bdec1ab07" providerId="ADAL" clId="{BE748641-BAA5-4CB8-8601-C052C5788043}" dt="2023-03-03T06:43:11.338" v="1368" actId="20577"/>
          <ac:spMkLst>
            <pc:docMk/>
            <pc:sldMk cId="191237462" sldId="299"/>
            <ac:spMk id="20" creationId="{FF2B96DE-B260-C238-285E-658BF08435C5}"/>
          </ac:spMkLst>
        </pc:spChg>
        <pc:spChg chg="add mod">
          <ac:chgData name="TAN Mei Yi [Harrisdale Senior High School]" userId="f9f029c9-d743-4d60-9f2c-e74bdec1ab07" providerId="ADAL" clId="{BE748641-BAA5-4CB8-8601-C052C5788043}" dt="2023-03-03T06:43:16.048" v="1372" actId="20577"/>
          <ac:spMkLst>
            <pc:docMk/>
            <pc:sldMk cId="191237462" sldId="299"/>
            <ac:spMk id="21" creationId="{D8C2749D-1210-F3B8-C284-87D0DF173A7B}"/>
          </ac:spMkLst>
        </pc:spChg>
        <pc:spChg chg="add mod">
          <ac:chgData name="TAN Mei Yi [Harrisdale Senior High School]" userId="f9f029c9-d743-4d60-9f2c-e74bdec1ab07" providerId="ADAL" clId="{BE748641-BAA5-4CB8-8601-C052C5788043}" dt="2023-03-03T06:44:50.573" v="1435" actId="20577"/>
          <ac:spMkLst>
            <pc:docMk/>
            <pc:sldMk cId="191237462" sldId="299"/>
            <ac:spMk id="22" creationId="{75C13F53-6F9F-4EC2-6C71-49F71E73792A}"/>
          </ac:spMkLst>
        </pc:spChg>
        <pc:spChg chg="add mod">
          <ac:chgData name="TAN Mei Yi [Harrisdale Senior High School]" userId="f9f029c9-d743-4d60-9f2c-e74bdec1ab07" providerId="ADAL" clId="{BE748641-BAA5-4CB8-8601-C052C5788043}" dt="2023-03-03T06:46:22.501" v="1503" actId="1076"/>
          <ac:spMkLst>
            <pc:docMk/>
            <pc:sldMk cId="191237462" sldId="299"/>
            <ac:spMk id="23" creationId="{E595F394-52A3-A4AC-7142-1A5A115BBEB8}"/>
          </ac:spMkLst>
        </pc:spChg>
        <pc:spChg chg="add mod">
          <ac:chgData name="TAN Mei Yi [Harrisdale Senior High School]" userId="f9f029c9-d743-4d60-9f2c-e74bdec1ab07" providerId="ADAL" clId="{BE748641-BAA5-4CB8-8601-C052C5788043}" dt="2023-03-03T06:46:27.728" v="1504" actId="1076"/>
          <ac:spMkLst>
            <pc:docMk/>
            <pc:sldMk cId="191237462" sldId="299"/>
            <ac:spMk id="24" creationId="{1191AAC0-3EA6-109F-1E96-899484CD4955}"/>
          </ac:spMkLst>
        </pc:spChg>
        <pc:spChg chg="add mod">
          <ac:chgData name="TAN Mei Yi [Harrisdale Senior High School]" userId="f9f029c9-d743-4d60-9f2c-e74bdec1ab07" providerId="ADAL" clId="{BE748641-BAA5-4CB8-8601-C052C5788043}" dt="2023-03-03T06:48:44.116" v="1512" actId="20577"/>
          <ac:spMkLst>
            <pc:docMk/>
            <pc:sldMk cId="191237462" sldId="299"/>
            <ac:spMk id="25" creationId="{6F29E106-110F-DC52-8427-416E7D63566E}"/>
          </ac:spMkLst>
        </pc:spChg>
        <pc:spChg chg="add mod">
          <ac:chgData name="TAN Mei Yi [Harrisdale Senior High School]" userId="f9f029c9-d743-4d60-9f2c-e74bdec1ab07" providerId="ADAL" clId="{BE748641-BAA5-4CB8-8601-C052C5788043}" dt="2023-03-03T06:49:25.131" v="1524" actId="14100"/>
          <ac:spMkLst>
            <pc:docMk/>
            <pc:sldMk cId="191237462" sldId="299"/>
            <ac:spMk id="26" creationId="{98D67925-A6D7-E1E4-CB38-036958876288}"/>
          </ac:spMkLst>
        </pc:spChg>
        <pc:picChg chg="add del">
          <ac:chgData name="TAN Mei Yi [Harrisdale Senior High School]" userId="f9f029c9-d743-4d60-9f2c-e74bdec1ab07" providerId="ADAL" clId="{BE748641-BAA5-4CB8-8601-C052C5788043}" dt="2023-03-03T05:34:11.538" v="621" actId="478"/>
          <ac:picMkLst>
            <pc:docMk/>
            <pc:sldMk cId="191237462" sldId="299"/>
            <ac:picMk id="3" creationId="{18D322F7-B267-8227-C2D4-3269FD2DAEE2}"/>
          </ac:picMkLst>
        </pc:picChg>
        <pc:picChg chg="add del mod">
          <ac:chgData name="TAN Mei Yi [Harrisdale Senior High School]" userId="f9f029c9-d743-4d60-9f2c-e74bdec1ab07" providerId="ADAL" clId="{BE748641-BAA5-4CB8-8601-C052C5788043}" dt="2023-03-03T06:49:30.350" v="1525" actId="478"/>
          <ac:picMkLst>
            <pc:docMk/>
            <pc:sldMk cId="191237462" sldId="299"/>
            <ac:picMk id="7" creationId="{25C60861-5B13-2B7C-8CF7-1BD37491BEB6}"/>
          </ac:picMkLst>
        </pc:picChg>
      </pc:sldChg>
      <pc:sldChg chg="modSp add del mod">
        <pc:chgData name="TAN Mei Yi [Harrisdale Senior High School]" userId="f9f029c9-d743-4d60-9f2c-e74bdec1ab07" providerId="ADAL" clId="{BE748641-BAA5-4CB8-8601-C052C5788043}" dt="2023-03-03T05:21:41.723" v="607" actId="47"/>
        <pc:sldMkLst>
          <pc:docMk/>
          <pc:sldMk cId="845327568" sldId="299"/>
        </pc:sldMkLst>
        <pc:spChg chg="mod">
          <ac:chgData name="TAN Mei Yi [Harrisdale Senior High School]" userId="f9f029c9-d743-4d60-9f2c-e74bdec1ab07" providerId="ADAL" clId="{BE748641-BAA5-4CB8-8601-C052C5788043}" dt="2023-03-03T05:07:28.408" v="278" actId="207"/>
          <ac:spMkLst>
            <pc:docMk/>
            <pc:sldMk cId="845327568" sldId="299"/>
            <ac:spMk id="4" creationId="{034BE949-EDF7-4E0F-AF8E-55EB860A102C}"/>
          </ac:spMkLst>
        </pc:spChg>
      </pc:sldChg>
      <pc:sldChg chg="addSp delSp modSp add mod ord delAnim modAnim">
        <pc:chgData name="TAN Mei Yi [Harrisdale Senior High School]" userId="f9f029c9-d743-4d60-9f2c-e74bdec1ab07" providerId="ADAL" clId="{BE748641-BAA5-4CB8-8601-C052C5788043}" dt="2023-03-03T07:02:17.043" v="1968" actId="478"/>
        <pc:sldMkLst>
          <pc:docMk/>
          <pc:sldMk cId="2992472590" sldId="300"/>
        </pc:sldMkLst>
        <pc:spChg chg="mod">
          <ac:chgData name="TAN Mei Yi [Harrisdale Senior High School]" userId="f9f029c9-d743-4d60-9f2c-e74bdec1ab07" providerId="ADAL" clId="{BE748641-BAA5-4CB8-8601-C052C5788043}" dt="2023-03-03T06:57:22.529" v="1804" actId="207"/>
          <ac:spMkLst>
            <pc:docMk/>
            <pc:sldMk cId="2992472590" sldId="300"/>
            <ac:spMk id="4" creationId="{6A67D272-4638-433F-A8A5-0A6E4F813415}"/>
          </ac:spMkLst>
        </pc:spChg>
        <pc:spChg chg="del">
          <ac:chgData name="TAN Mei Yi [Harrisdale Senior High School]" userId="f9f029c9-d743-4d60-9f2c-e74bdec1ab07" providerId="ADAL" clId="{BE748641-BAA5-4CB8-8601-C052C5788043}" dt="2023-03-03T06:57:25.268" v="1805" actId="478"/>
          <ac:spMkLst>
            <pc:docMk/>
            <pc:sldMk cId="2992472590" sldId="300"/>
            <ac:spMk id="5" creationId="{1154E4D5-B37F-4F3B-B0F6-FD4FE3A75340}"/>
          </ac:spMkLst>
        </pc:spChg>
        <pc:spChg chg="add del mod">
          <ac:chgData name="TAN Mei Yi [Harrisdale Senior High School]" userId="f9f029c9-d743-4d60-9f2c-e74bdec1ab07" providerId="ADAL" clId="{BE748641-BAA5-4CB8-8601-C052C5788043}" dt="2023-03-03T06:57:27.225" v="1806" actId="478"/>
          <ac:spMkLst>
            <pc:docMk/>
            <pc:sldMk cId="2992472590" sldId="300"/>
            <ac:spMk id="6" creationId="{4201EB92-319D-49B8-D3C9-96EDA3ACB717}"/>
          </ac:spMkLst>
        </pc:spChg>
        <pc:spChg chg="add mod">
          <ac:chgData name="TAN Mei Yi [Harrisdale Senior High School]" userId="f9f029c9-d743-4d60-9f2c-e74bdec1ab07" providerId="ADAL" clId="{BE748641-BAA5-4CB8-8601-C052C5788043}" dt="2023-03-03T06:58:36.937" v="1837" actId="14100"/>
          <ac:spMkLst>
            <pc:docMk/>
            <pc:sldMk cId="2992472590" sldId="300"/>
            <ac:spMk id="7" creationId="{2C1EA5AA-33A5-659C-0EC2-C682C09262BD}"/>
          </ac:spMkLst>
        </pc:spChg>
        <pc:spChg chg="add mod">
          <ac:chgData name="TAN Mei Yi [Harrisdale Senior High School]" userId="f9f029c9-d743-4d60-9f2c-e74bdec1ab07" providerId="ADAL" clId="{BE748641-BAA5-4CB8-8601-C052C5788043}" dt="2023-03-03T06:59:15.505" v="1871" actId="207"/>
          <ac:spMkLst>
            <pc:docMk/>
            <pc:sldMk cId="2992472590" sldId="300"/>
            <ac:spMk id="8" creationId="{82C20E72-45E9-D3BE-CDDD-1E1D93F0E9B6}"/>
          </ac:spMkLst>
        </pc:spChg>
        <pc:spChg chg="add mod">
          <ac:chgData name="TAN Mei Yi [Harrisdale Senior High School]" userId="f9f029c9-d743-4d60-9f2c-e74bdec1ab07" providerId="ADAL" clId="{BE748641-BAA5-4CB8-8601-C052C5788043}" dt="2023-03-03T06:59:35.494" v="1882" actId="20577"/>
          <ac:spMkLst>
            <pc:docMk/>
            <pc:sldMk cId="2992472590" sldId="300"/>
            <ac:spMk id="9" creationId="{7632FEF7-71A6-E3AF-A0D8-F50BE409ED88}"/>
          </ac:spMkLst>
        </pc:spChg>
        <pc:spChg chg="add mod">
          <ac:chgData name="TAN Mei Yi [Harrisdale Senior High School]" userId="f9f029c9-d743-4d60-9f2c-e74bdec1ab07" providerId="ADAL" clId="{BE748641-BAA5-4CB8-8601-C052C5788043}" dt="2023-03-03T07:00:29.635" v="1924" actId="1076"/>
          <ac:spMkLst>
            <pc:docMk/>
            <pc:sldMk cId="2992472590" sldId="300"/>
            <ac:spMk id="10" creationId="{3F5F7F4B-38D4-BBB1-C088-2AB41CF1E780}"/>
          </ac:spMkLst>
        </pc:spChg>
        <pc:spChg chg="add mod">
          <ac:chgData name="TAN Mei Yi [Harrisdale Senior High School]" userId="f9f029c9-d743-4d60-9f2c-e74bdec1ab07" providerId="ADAL" clId="{BE748641-BAA5-4CB8-8601-C052C5788043}" dt="2023-03-03T07:01:53.994" v="1960" actId="1076"/>
          <ac:spMkLst>
            <pc:docMk/>
            <pc:sldMk cId="2992472590" sldId="300"/>
            <ac:spMk id="11" creationId="{1B417EAE-F3DE-C4DE-7B35-6BA7E50844E9}"/>
          </ac:spMkLst>
        </pc:spChg>
        <pc:spChg chg="add mod">
          <ac:chgData name="TAN Mei Yi [Harrisdale Senior High School]" userId="f9f029c9-d743-4d60-9f2c-e74bdec1ab07" providerId="ADAL" clId="{BE748641-BAA5-4CB8-8601-C052C5788043}" dt="2023-03-03T07:01:56.544" v="1961" actId="14100"/>
          <ac:spMkLst>
            <pc:docMk/>
            <pc:sldMk cId="2992472590" sldId="300"/>
            <ac:spMk id="12" creationId="{2E49ACE6-73E3-98A5-8470-4D39B13205C7}"/>
          </ac:spMkLst>
        </pc:spChg>
        <pc:spChg chg="add mod">
          <ac:chgData name="TAN Mei Yi [Harrisdale Senior High School]" userId="f9f029c9-d743-4d60-9f2c-e74bdec1ab07" providerId="ADAL" clId="{BE748641-BAA5-4CB8-8601-C052C5788043}" dt="2023-03-03T07:02:15.140" v="1967" actId="1076"/>
          <ac:spMkLst>
            <pc:docMk/>
            <pc:sldMk cId="2992472590" sldId="300"/>
            <ac:spMk id="13" creationId="{45CCDD36-3A42-8352-6326-0BEDBAC28115}"/>
          </ac:spMkLst>
        </pc:spChg>
        <pc:picChg chg="del mod">
          <ac:chgData name="TAN Mei Yi [Harrisdale Senior High School]" userId="f9f029c9-d743-4d60-9f2c-e74bdec1ab07" providerId="ADAL" clId="{BE748641-BAA5-4CB8-8601-C052C5788043}" dt="2023-03-03T07:02:17.043" v="1968" actId="478"/>
          <ac:picMkLst>
            <pc:docMk/>
            <pc:sldMk cId="2992472590" sldId="300"/>
            <ac:picMk id="3" creationId="{18D322F7-B267-8227-C2D4-3269FD2DAEE2}"/>
          </ac:picMkLst>
        </pc:picChg>
      </pc:sldChg>
      <pc:sldChg chg="addSp delSp modSp add mod delAnim modAnim">
        <pc:chgData name="TAN Mei Yi [Harrisdale Senior High School]" userId="f9f029c9-d743-4d60-9f2c-e74bdec1ab07" providerId="ADAL" clId="{BE748641-BAA5-4CB8-8601-C052C5788043}" dt="2023-03-03T07:03:59.411" v="2017" actId="478"/>
        <pc:sldMkLst>
          <pc:docMk/>
          <pc:sldMk cId="294611452" sldId="301"/>
        </pc:sldMkLst>
        <pc:spChg chg="del">
          <ac:chgData name="TAN Mei Yi [Harrisdale Senior High School]" userId="f9f029c9-d743-4d60-9f2c-e74bdec1ab07" providerId="ADAL" clId="{BE748641-BAA5-4CB8-8601-C052C5788043}" dt="2023-03-03T06:49:50.754" v="1526" actId="478"/>
          <ac:spMkLst>
            <pc:docMk/>
            <pc:sldMk cId="294611452" sldId="301"/>
            <ac:spMk id="4" creationId="{6A67D272-4638-433F-A8A5-0A6E4F813415}"/>
          </ac:spMkLst>
        </pc:spChg>
        <pc:spChg chg="del">
          <ac:chgData name="TAN Mei Yi [Harrisdale Senior High School]" userId="f9f029c9-d743-4d60-9f2c-e74bdec1ab07" providerId="ADAL" clId="{BE748641-BAA5-4CB8-8601-C052C5788043}" dt="2023-03-03T06:49:50.754" v="1526" actId="478"/>
          <ac:spMkLst>
            <pc:docMk/>
            <pc:sldMk cId="294611452" sldId="301"/>
            <ac:spMk id="5" creationId="{1154E4D5-B37F-4F3B-B0F6-FD4FE3A75340}"/>
          </ac:spMkLst>
        </pc:spChg>
        <pc:spChg chg="add del mod">
          <ac:chgData name="TAN Mei Yi [Harrisdale Senior High School]" userId="f9f029c9-d743-4d60-9f2c-e74bdec1ab07" providerId="ADAL" clId="{BE748641-BAA5-4CB8-8601-C052C5788043}" dt="2023-03-03T06:49:53.325" v="1528" actId="478"/>
          <ac:spMkLst>
            <pc:docMk/>
            <pc:sldMk cId="294611452" sldId="301"/>
            <ac:spMk id="8" creationId="{FC1C3B55-B96D-5AC5-BC7E-19162DAB134D}"/>
          </ac:spMkLst>
        </pc:spChg>
        <pc:spChg chg="add mod">
          <ac:chgData name="TAN Mei Yi [Harrisdale Senior High School]" userId="f9f029c9-d743-4d60-9f2c-e74bdec1ab07" providerId="ADAL" clId="{BE748641-BAA5-4CB8-8601-C052C5788043}" dt="2023-03-03T06:49:51.115" v="1527"/>
          <ac:spMkLst>
            <pc:docMk/>
            <pc:sldMk cId="294611452" sldId="301"/>
            <ac:spMk id="9" creationId="{A3D65A8A-522A-CB4C-A3AE-0C0A061055C7}"/>
          </ac:spMkLst>
        </pc:spChg>
        <pc:spChg chg="add mod">
          <ac:chgData name="TAN Mei Yi [Harrisdale Senior High School]" userId="f9f029c9-d743-4d60-9f2c-e74bdec1ab07" providerId="ADAL" clId="{BE748641-BAA5-4CB8-8601-C052C5788043}" dt="2023-03-03T07:03:03.120" v="1987" actId="20577"/>
          <ac:spMkLst>
            <pc:docMk/>
            <pc:sldMk cId="294611452" sldId="301"/>
            <ac:spMk id="10" creationId="{E4F93009-1147-798A-4D30-E33ADEDDB701}"/>
          </ac:spMkLst>
        </pc:spChg>
        <pc:spChg chg="add mod">
          <ac:chgData name="TAN Mei Yi [Harrisdale Senior High School]" userId="f9f029c9-d743-4d60-9f2c-e74bdec1ab07" providerId="ADAL" clId="{BE748641-BAA5-4CB8-8601-C052C5788043}" dt="2023-03-03T07:02:58.530" v="1985" actId="1076"/>
          <ac:spMkLst>
            <pc:docMk/>
            <pc:sldMk cId="294611452" sldId="301"/>
            <ac:spMk id="11" creationId="{1FC39BC6-4EAF-6DA3-59C3-F74508745DBC}"/>
          </ac:spMkLst>
        </pc:spChg>
        <pc:spChg chg="add mod">
          <ac:chgData name="TAN Mei Yi [Harrisdale Senior High School]" userId="f9f029c9-d743-4d60-9f2c-e74bdec1ab07" providerId="ADAL" clId="{BE748641-BAA5-4CB8-8601-C052C5788043}" dt="2023-03-03T07:03:21.306" v="1999" actId="1076"/>
          <ac:spMkLst>
            <pc:docMk/>
            <pc:sldMk cId="294611452" sldId="301"/>
            <ac:spMk id="12" creationId="{7933073D-5E24-EAD5-90ED-515CDF02A7E1}"/>
          </ac:spMkLst>
        </pc:spChg>
        <pc:spChg chg="add mod">
          <ac:chgData name="TAN Mei Yi [Harrisdale Senior High School]" userId="f9f029c9-d743-4d60-9f2c-e74bdec1ab07" providerId="ADAL" clId="{BE748641-BAA5-4CB8-8601-C052C5788043}" dt="2023-03-03T07:03:27.797" v="2006" actId="20577"/>
          <ac:spMkLst>
            <pc:docMk/>
            <pc:sldMk cId="294611452" sldId="301"/>
            <ac:spMk id="13" creationId="{4AF8C415-2315-0DB9-4A24-A58361A2E4D6}"/>
          </ac:spMkLst>
        </pc:spChg>
        <pc:spChg chg="add mod">
          <ac:chgData name="TAN Mei Yi [Harrisdale Senior High School]" userId="f9f029c9-d743-4d60-9f2c-e74bdec1ab07" providerId="ADAL" clId="{BE748641-BAA5-4CB8-8601-C052C5788043}" dt="2023-03-03T07:03:45.617" v="2011" actId="20577"/>
          <ac:spMkLst>
            <pc:docMk/>
            <pc:sldMk cId="294611452" sldId="301"/>
            <ac:spMk id="14" creationId="{C4690283-1947-FAD7-7E19-B8396CE1E8A2}"/>
          </ac:spMkLst>
        </pc:spChg>
        <pc:spChg chg="add mod">
          <ac:chgData name="TAN Mei Yi [Harrisdale Senior High School]" userId="f9f029c9-d743-4d60-9f2c-e74bdec1ab07" providerId="ADAL" clId="{BE748641-BAA5-4CB8-8601-C052C5788043}" dt="2023-03-03T07:03:57.628" v="2016" actId="14100"/>
          <ac:spMkLst>
            <pc:docMk/>
            <pc:sldMk cId="294611452" sldId="301"/>
            <ac:spMk id="15" creationId="{080ABF11-3A59-8702-FCA7-C8CB34C51376}"/>
          </ac:spMkLst>
        </pc:spChg>
        <pc:picChg chg="add del mod">
          <ac:chgData name="TAN Mei Yi [Harrisdale Senior High School]" userId="f9f029c9-d743-4d60-9f2c-e74bdec1ab07" providerId="ADAL" clId="{BE748641-BAA5-4CB8-8601-C052C5788043}" dt="2023-03-03T07:03:59.411" v="2017" actId="478"/>
          <ac:picMkLst>
            <pc:docMk/>
            <pc:sldMk cId="294611452" sldId="301"/>
            <ac:picMk id="3" creationId="{1D8B873D-F891-6F97-FCEA-29CF00C4CAFA}"/>
          </ac:picMkLst>
        </pc:picChg>
        <pc:picChg chg="del">
          <ac:chgData name="TAN Mei Yi [Harrisdale Senior High School]" userId="f9f029c9-d743-4d60-9f2c-e74bdec1ab07" providerId="ADAL" clId="{BE748641-BAA5-4CB8-8601-C052C5788043}" dt="2023-03-03T05:36:29.745" v="673" actId="478"/>
          <ac:picMkLst>
            <pc:docMk/>
            <pc:sldMk cId="294611452" sldId="301"/>
            <ac:picMk id="7" creationId="{25C60861-5B13-2B7C-8CF7-1BD37491BEB6}"/>
          </ac:picMkLst>
        </pc:picChg>
      </pc:sldChg>
      <pc:sldChg chg="addSp delSp modSp add mod ord delAnim modAnim">
        <pc:chgData name="TAN Mei Yi [Harrisdale Senior High School]" userId="f9f029c9-d743-4d60-9f2c-e74bdec1ab07" providerId="ADAL" clId="{BE748641-BAA5-4CB8-8601-C052C5788043}" dt="2023-03-03T06:55:45.431" v="1768"/>
        <pc:sldMkLst>
          <pc:docMk/>
          <pc:sldMk cId="2925934215" sldId="302"/>
        </pc:sldMkLst>
        <pc:picChg chg="add del mod">
          <ac:chgData name="TAN Mei Yi [Harrisdale Senior High School]" userId="f9f029c9-d743-4d60-9f2c-e74bdec1ab07" providerId="ADAL" clId="{BE748641-BAA5-4CB8-8601-C052C5788043}" dt="2023-03-03T06:31:33.446" v="1037" actId="478"/>
          <ac:picMkLst>
            <pc:docMk/>
            <pc:sldMk cId="2925934215" sldId="302"/>
            <ac:picMk id="3" creationId="{CA47C43B-66A1-05E9-E2FD-F144A3B5B73B}"/>
          </ac:picMkLst>
        </pc:picChg>
        <pc:picChg chg="add mod">
          <ac:chgData name="TAN Mei Yi [Harrisdale Senior High School]" userId="f9f029c9-d743-4d60-9f2c-e74bdec1ab07" providerId="ADAL" clId="{BE748641-BAA5-4CB8-8601-C052C5788043}" dt="2023-03-03T06:35:04.546" v="1048" actId="1076"/>
          <ac:picMkLst>
            <pc:docMk/>
            <pc:sldMk cId="2925934215" sldId="302"/>
            <ac:picMk id="4" creationId="{21733EE2-7353-AFD9-BB28-30C538EA3FC6}"/>
          </ac:picMkLst>
        </pc:picChg>
      </pc:sldChg>
      <pc:sldChg chg="add del ord">
        <pc:chgData name="TAN Mei Yi [Harrisdale Senior High School]" userId="f9f029c9-d743-4d60-9f2c-e74bdec1ab07" providerId="ADAL" clId="{BE748641-BAA5-4CB8-8601-C052C5788043}" dt="2023-03-03T06:52:55.069" v="1650" actId="47"/>
        <pc:sldMkLst>
          <pc:docMk/>
          <pc:sldMk cId="2732937407" sldId="303"/>
        </pc:sldMkLst>
      </pc:sldChg>
    </pc:docChg>
  </pc:docChgLst>
  <pc:docChgLst>
    <pc:chgData name="TAN Mei Yi [Harrisdale Senior High School]" userId="f9f029c9-d743-4d60-9f2c-e74bdec1ab07" providerId="ADAL" clId="{9C903BBF-100E-4DC9-84D4-A2D447277C9F}"/>
    <pc:docChg chg="undo custSel addSld delSld modSld">
      <pc:chgData name="TAN Mei Yi [Harrisdale Senior High School]" userId="f9f029c9-d743-4d60-9f2c-e74bdec1ab07" providerId="ADAL" clId="{9C903BBF-100E-4DC9-84D4-A2D447277C9F}" dt="2023-03-21T02:34:35.678" v="1242" actId="20577"/>
      <pc:docMkLst>
        <pc:docMk/>
      </pc:docMkLst>
      <pc:sldChg chg="modSp mod">
        <pc:chgData name="TAN Mei Yi [Harrisdale Senior High School]" userId="f9f029c9-d743-4d60-9f2c-e74bdec1ab07" providerId="ADAL" clId="{9C903BBF-100E-4DC9-84D4-A2D447277C9F}" dt="2023-03-21T02:34:35.678" v="1242" actId="20577"/>
        <pc:sldMkLst>
          <pc:docMk/>
          <pc:sldMk cId="3000480193" sldId="288"/>
        </pc:sldMkLst>
        <pc:spChg chg="mod">
          <ac:chgData name="TAN Mei Yi [Harrisdale Senior High School]" userId="f9f029c9-d743-4d60-9f2c-e74bdec1ab07" providerId="ADAL" clId="{9C903BBF-100E-4DC9-84D4-A2D447277C9F}" dt="2023-03-21T02:34:35.678" v="1242" actId="20577"/>
          <ac:spMkLst>
            <pc:docMk/>
            <pc:sldMk cId="3000480193" sldId="288"/>
            <ac:spMk id="5" creationId="{00000000-0000-0000-0000-000000000000}"/>
          </ac:spMkLst>
        </pc:spChg>
      </pc:sldChg>
      <pc:sldChg chg="modSp mod">
        <pc:chgData name="TAN Mei Yi [Harrisdale Senior High School]" userId="f9f029c9-d743-4d60-9f2c-e74bdec1ab07" providerId="ADAL" clId="{9C903BBF-100E-4DC9-84D4-A2D447277C9F}" dt="2023-03-21T01:53:33.486" v="31" actId="20577"/>
        <pc:sldMkLst>
          <pc:docMk/>
          <pc:sldMk cId="2226349418" sldId="292"/>
        </pc:sldMkLst>
        <pc:spChg chg="mod">
          <ac:chgData name="TAN Mei Yi [Harrisdale Senior High School]" userId="f9f029c9-d743-4d60-9f2c-e74bdec1ab07" providerId="ADAL" clId="{9C903BBF-100E-4DC9-84D4-A2D447277C9F}" dt="2023-03-21T01:53:33.486" v="31" actId="20577"/>
          <ac:spMkLst>
            <pc:docMk/>
            <pc:sldMk cId="2226349418" sldId="292"/>
            <ac:spMk id="22" creationId="{046BE2BE-401B-43B6-9F59-E6AE635E14BD}"/>
          </ac:spMkLst>
        </pc:spChg>
      </pc:sldChg>
      <pc:sldChg chg="del">
        <pc:chgData name="TAN Mei Yi [Harrisdale Senior High School]" userId="f9f029c9-d743-4d60-9f2c-e74bdec1ab07" providerId="ADAL" clId="{9C903BBF-100E-4DC9-84D4-A2D447277C9F}" dt="2023-03-21T01:55:26.629" v="32" actId="47"/>
        <pc:sldMkLst>
          <pc:docMk/>
          <pc:sldMk cId="3554718882" sldId="548"/>
        </pc:sldMkLst>
      </pc:sldChg>
      <pc:sldChg chg="modSp add del mod">
        <pc:chgData name="TAN Mei Yi [Harrisdale Senior High School]" userId="f9f029c9-d743-4d60-9f2c-e74bdec1ab07" providerId="ADAL" clId="{9C903BBF-100E-4DC9-84D4-A2D447277C9F}" dt="2023-03-21T01:59:54.949" v="62" actId="20577"/>
        <pc:sldMkLst>
          <pc:docMk/>
          <pc:sldMk cId="3063221053" sldId="554"/>
        </pc:sldMkLst>
        <pc:spChg chg="mod">
          <ac:chgData name="TAN Mei Yi [Harrisdale Senior High School]" userId="f9f029c9-d743-4d60-9f2c-e74bdec1ab07" providerId="ADAL" clId="{9C903BBF-100E-4DC9-84D4-A2D447277C9F}" dt="2023-03-21T01:59:54.949" v="62" actId="20577"/>
          <ac:spMkLst>
            <pc:docMk/>
            <pc:sldMk cId="3063221053" sldId="554"/>
            <ac:spMk id="20" creationId="{9EBEE264-396E-4E54-8000-6F24F770F99A}"/>
          </ac:spMkLst>
        </pc:spChg>
      </pc:sldChg>
      <pc:sldChg chg="add del">
        <pc:chgData name="TAN Mei Yi [Harrisdale Senior High School]" userId="f9f029c9-d743-4d60-9f2c-e74bdec1ab07" providerId="ADAL" clId="{9C903BBF-100E-4DC9-84D4-A2D447277C9F}" dt="2023-03-21T01:57:39.629" v="34" actId="47"/>
        <pc:sldMkLst>
          <pc:docMk/>
          <pc:sldMk cId="1456134182" sldId="555"/>
        </pc:sldMkLst>
      </pc:sldChg>
      <pc:sldChg chg="del">
        <pc:chgData name="TAN Mei Yi [Harrisdale Senior High School]" userId="f9f029c9-d743-4d60-9f2c-e74bdec1ab07" providerId="ADAL" clId="{9C903BBF-100E-4DC9-84D4-A2D447277C9F}" dt="2023-03-21T01:55:26.629" v="32" actId="47"/>
        <pc:sldMkLst>
          <pc:docMk/>
          <pc:sldMk cId="1789405768" sldId="556"/>
        </pc:sldMkLst>
      </pc:sldChg>
      <pc:sldChg chg="add del">
        <pc:chgData name="TAN Mei Yi [Harrisdale Senior High School]" userId="f9f029c9-d743-4d60-9f2c-e74bdec1ab07" providerId="ADAL" clId="{9C903BBF-100E-4DC9-84D4-A2D447277C9F}" dt="2023-03-21T01:57:39.629" v="34" actId="47"/>
        <pc:sldMkLst>
          <pc:docMk/>
          <pc:sldMk cId="3798446303" sldId="557"/>
        </pc:sldMkLst>
      </pc:sldChg>
      <pc:sldChg chg="add del">
        <pc:chgData name="TAN Mei Yi [Harrisdale Senior High School]" userId="f9f029c9-d743-4d60-9f2c-e74bdec1ab07" providerId="ADAL" clId="{9C903BBF-100E-4DC9-84D4-A2D447277C9F}" dt="2023-03-21T01:57:39.629" v="34" actId="47"/>
        <pc:sldMkLst>
          <pc:docMk/>
          <pc:sldMk cId="2159784720" sldId="558"/>
        </pc:sldMkLst>
      </pc:sldChg>
      <pc:sldChg chg="add">
        <pc:chgData name="TAN Mei Yi [Harrisdale Senior High School]" userId="f9f029c9-d743-4d60-9f2c-e74bdec1ab07" providerId="ADAL" clId="{9C903BBF-100E-4DC9-84D4-A2D447277C9F}" dt="2023-03-21T01:55:29.019" v="33"/>
        <pc:sldMkLst>
          <pc:docMk/>
          <pc:sldMk cId="1972687279" sldId="559"/>
        </pc:sldMkLst>
      </pc:sldChg>
      <pc:sldChg chg="del">
        <pc:chgData name="TAN Mei Yi [Harrisdale Senior High School]" userId="f9f029c9-d743-4d60-9f2c-e74bdec1ab07" providerId="ADAL" clId="{9C903BBF-100E-4DC9-84D4-A2D447277C9F}" dt="2023-03-21T01:55:26.629" v="32" actId="47"/>
        <pc:sldMkLst>
          <pc:docMk/>
          <pc:sldMk cId="3099332800" sldId="559"/>
        </pc:sldMkLst>
      </pc:sldChg>
      <pc:sldChg chg="del">
        <pc:chgData name="TAN Mei Yi [Harrisdale Senior High School]" userId="f9f029c9-d743-4d60-9f2c-e74bdec1ab07" providerId="ADAL" clId="{9C903BBF-100E-4DC9-84D4-A2D447277C9F}" dt="2023-03-21T01:55:26.629" v="32" actId="47"/>
        <pc:sldMkLst>
          <pc:docMk/>
          <pc:sldMk cId="2359057682" sldId="560"/>
        </pc:sldMkLst>
      </pc:sldChg>
      <pc:sldChg chg="addSp delSp modSp add mod delAnim modAnim">
        <pc:chgData name="TAN Mei Yi [Harrisdale Senior High School]" userId="f9f029c9-d743-4d60-9f2c-e74bdec1ab07" providerId="ADAL" clId="{9C903BBF-100E-4DC9-84D4-A2D447277C9F}" dt="2023-03-21T02:14:44.021" v="719" actId="20577"/>
        <pc:sldMkLst>
          <pc:docMk/>
          <pc:sldMk cId="1304391280" sldId="561"/>
        </pc:sldMkLst>
        <pc:spChg chg="mod">
          <ac:chgData name="TAN Mei Yi [Harrisdale Senior High School]" userId="f9f029c9-d743-4d60-9f2c-e74bdec1ab07" providerId="ADAL" clId="{9C903BBF-100E-4DC9-84D4-A2D447277C9F}" dt="2023-03-21T02:08:56.566" v="462" actId="404"/>
          <ac:spMkLst>
            <pc:docMk/>
            <pc:sldMk cId="1304391280" sldId="561"/>
            <ac:spMk id="18" creationId="{3F4685FF-047F-8551-6F31-A8E1E46A280B}"/>
          </ac:spMkLst>
        </pc:spChg>
        <pc:spChg chg="add mod">
          <ac:chgData name="TAN Mei Yi [Harrisdale Senior High School]" userId="f9f029c9-d743-4d60-9f2c-e74bdec1ab07" providerId="ADAL" clId="{9C903BBF-100E-4DC9-84D4-A2D447277C9F}" dt="2023-03-21T02:08:29.403" v="443" actId="1076"/>
          <ac:spMkLst>
            <pc:docMk/>
            <pc:sldMk cId="1304391280" sldId="561"/>
            <ac:spMk id="34" creationId="{68903EB1-A478-A728-F4DA-05049B53D67D}"/>
          </ac:spMkLst>
        </pc:spChg>
        <pc:spChg chg="add mod">
          <ac:chgData name="TAN Mei Yi [Harrisdale Senior High School]" userId="f9f029c9-d743-4d60-9f2c-e74bdec1ab07" providerId="ADAL" clId="{9C903BBF-100E-4DC9-84D4-A2D447277C9F}" dt="2023-03-21T02:09:11.227" v="476" actId="20577"/>
          <ac:spMkLst>
            <pc:docMk/>
            <pc:sldMk cId="1304391280" sldId="561"/>
            <ac:spMk id="35" creationId="{86C76A4C-C742-B2D7-7C5D-CA608070AFC7}"/>
          </ac:spMkLst>
        </pc:spChg>
        <pc:spChg chg="add mod">
          <ac:chgData name="TAN Mei Yi [Harrisdale Senior High School]" userId="f9f029c9-d743-4d60-9f2c-e74bdec1ab07" providerId="ADAL" clId="{9C903BBF-100E-4DC9-84D4-A2D447277C9F}" dt="2023-03-21T02:09:36.484" v="499" actId="1076"/>
          <ac:spMkLst>
            <pc:docMk/>
            <pc:sldMk cId="1304391280" sldId="561"/>
            <ac:spMk id="36" creationId="{10E6B008-412B-C7F5-9EA5-16FBAE31D779}"/>
          </ac:spMkLst>
        </pc:spChg>
        <pc:spChg chg="add mod">
          <ac:chgData name="TAN Mei Yi [Harrisdale Senior High School]" userId="f9f029c9-d743-4d60-9f2c-e74bdec1ab07" providerId="ADAL" clId="{9C903BBF-100E-4DC9-84D4-A2D447277C9F}" dt="2023-03-21T02:11:26.825" v="507" actId="14100"/>
          <ac:spMkLst>
            <pc:docMk/>
            <pc:sldMk cId="1304391280" sldId="561"/>
            <ac:spMk id="37" creationId="{D9FDFDE9-F3AB-629C-94AC-E242F5575088}"/>
          </ac:spMkLst>
        </pc:spChg>
        <pc:spChg chg="add mod">
          <ac:chgData name="TAN Mei Yi [Harrisdale Senior High School]" userId="f9f029c9-d743-4d60-9f2c-e74bdec1ab07" providerId="ADAL" clId="{9C903BBF-100E-4DC9-84D4-A2D447277C9F}" dt="2023-03-21T02:11:55.375" v="544" actId="1076"/>
          <ac:spMkLst>
            <pc:docMk/>
            <pc:sldMk cId="1304391280" sldId="561"/>
            <ac:spMk id="38" creationId="{D9EF1A72-C269-AD2D-A9C5-B9678FB43747}"/>
          </ac:spMkLst>
        </pc:spChg>
        <pc:spChg chg="add mod">
          <ac:chgData name="TAN Mei Yi [Harrisdale Senior High School]" userId="f9f029c9-d743-4d60-9f2c-e74bdec1ab07" providerId="ADAL" clId="{9C903BBF-100E-4DC9-84D4-A2D447277C9F}" dt="2023-03-21T02:12:13.770" v="563"/>
          <ac:spMkLst>
            <pc:docMk/>
            <pc:sldMk cId="1304391280" sldId="561"/>
            <ac:spMk id="39" creationId="{B3CDD0C4-A7C5-D335-9CB8-353BFEDE954D}"/>
          </ac:spMkLst>
        </pc:spChg>
        <pc:spChg chg="add mod">
          <ac:chgData name="TAN Mei Yi [Harrisdale Senior High School]" userId="f9f029c9-d743-4d60-9f2c-e74bdec1ab07" providerId="ADAL" clId="{9C903BBF-100E-4DC9-84D4-A2D447277C9F}" dt="2023-03-21T02:12:38.954" v="595" actId="1076"/>
          <ac:spMkLst>
            <pc:docMk/>
            <pc:sldMk cId="1304391280" sldId="561"/>
            <ac:spMk id="40" creationId="{6BC1A983-43A6-1EA9-0A18-55AA5C7D97A0}"/>
          </ac:spMkLst>
        </pc:spChg>
        <pc:spChg chg="add mod">
          <ac:chgData name="TAN Mei Yi [Harrisdale Senior High School]" userId="f9f029c9-d743-4d60-9f2c-e74bdec1ab07" providerId="ADAL" clId="{9C903BBF-100E-4DC9-84D4-A2D447277C9F}" dt="2023-03-21T02:13:34.774" v="657" actId="20577"/>
          <ac:spMkLst>
            <pc:docMk/>
            <pc:sldMk cId="1304391280" sldId="561"/>
            <ac:spMk id="41" creationId="{1A955D01-19FD-EA7F-8D5A-A68C83E3C08D}"/>
          </ac:spMkLst>
        </pc:spChg>
        <pc:spChg chg="add mod">
          <ac:chgData name="TAN Mei Yi [Harrisdale Senior High School]" userId="f9f029c9-d743-4d60-9f2c-e74bdec1ab07" providerId="ADAL" clId="{9C903BBF-100E-4DC9-84D4-A2D447277C9F}" dt="2023-03-21T02:13:54.232" v="671" actId="1076"/>
          <ac:spMkLst>
            <pc:docMk/>
            <pc:sldMk cId="1304391280" sldId="561"/>
            <ac:spMk id="42" creationId="{A77B5616-F1F4-BAAC-3D13-678F5DE5EA0F}"/>
          </ac:spMkLst>
        </pc:spChg>
        <pc:spChg chg="add mod">
          <ac:chgData name="TAN Mei Yi [Harrisdale Senior High School]" userId="f9f029c9-d743-4d60-9f2c-e74bdec1ab07" providerId="ADAL" clId="{9C903BBF-100E-4DC9-84D4-A2D447277C9F}" dt="2023-03-21T02:14:12.486" v="680" actId="1076"/>
          <ac:spMkLst>
            <pc:docMk/>
            <pc:sldMk cId="1304391280" sldId="561"/>
            <ac:spMk id="43" creationId="{60C6C2FF-4746-E026-7973-EACA8F66D106}"/>
          </ac:spMkLst>
        </pc:spChg>
        <pc:spChg chg="add mod">
          <ac:chgData name="TAN Mei Yi [Harrisdale Senior High School]" userId="f9f029c9-d743-4d60-9f2c-e74bdec1ab07" providerId="ADAL" clId="{9C903BBF-100E-4DC9-84D4-A2D447277C9F}" dt="2023-03-21T02:14:34.830" v="711" actId="1076"/>
          <ac:spMkLst>
            <pc:docMk/>
            <pc:sldMk cId="1304391280" sldId="561"/>
            <ac:spMk id="44" creationId="{E8B1FD35-BC93-2DBE-B8CA-71EF7E7F027A}"/>
          </ac:spMkLst>
        </pc:spChg>
        <pc:spChg chg="add mod">
          <ac:chgData name="TAN Mei Yi [Harrisdale Senior High School]" userId="f9f029c9-d743-4d60-9f2c-e74bdec1ab07" providerId="ADAL" clId="{9C903BBF-100E-4DC9-84D4-A2D447277C9F}" dt="2023-03-21T02:14:44.021" v="719" actId="20577"/>
          <ac:spMkLst>
            <pc:docMk/>
            <pc:sldMk cId="1304391280" sldId="561"/>
            <ac:spMk id="45" creationId="{93C0B39C-EC7C-9A42-FB4B-C27C15E03C35}"/>
          </ac:spMkLst>
        </pc:spChg>
        <pc:grpChg chg="del">
          <ac:chgData name="TAN Mei Yi [Harrisdale Senior High School]" userId="f9f029c9-d743-4d60-9f2c-e74bdec1ab07" providerId="ADAL" clId="{9C903BBF-100E-4DC9-84D4-A2D447277C9F}" dt="2023-03-21T02:06:42.015" v="442" actId="478"/>
          <ac:grpSpMkLst>
            <pc:docMk/>
            <pc:sldMk cId="1304391280" sldId="561"/>
            <ac:grpSpMk id="11" creationId="{33972F3D-A065-7876-4425-DDDA3E90C08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6" creationId="{837D1F3C-BA16-5690-3EE9-29903E3E91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 creationId="{CAE2E5B2-F735-F8F1-E9D9-C3A11530BA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66" creationId="{354970DF-CEC9-FC65-1644-CDFAC5D70B2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2" creationId="{87AAB8A3-6C16-EB72-A264-423E12C58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6" creationId="{E7269847-25BE-64D6-B7AD-52F9BE247AC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2" creationId="{03FD5E0A-4671-A6DE-C6B6-8BB0DBB796F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4" creationId="{C93411A4-2CC7-D535-010B-0A9D6748E6E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24" creationId="{1C6465F5-73B2-0019-1D5D-3ED9FF07D5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3" creationId="{C3A50902-4543-2AA4-B659-7A17C4932E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4" creationId="{E127461F-31D4-5648-0A89-CD007A36F29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46" creationId="{78510B54-F7EE-BC85-68B1-A9E337FDBF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50" creationId="{D1066E3F-DD42-0CC6-912D-AF12440CE7E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7" creationId="{9059BD4A-DA54-BDB5-D2BE-7B72B1A402E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8" creationId="{9096F192-0222-C15D-B2DF-E1AE1F69301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03" creationId="{826E5171-DB6A-A5B3-90FF-9C61DAF3482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13" creationId="{A4EF11AE-96CB-5EF6-3EFC-91544B87F94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1" creationId="{CF75DF55-DAD0-1928-6EBC-F9F8493D4DC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4" creationId="{59C6A6AC-D4F1-877E-7EB7-0ADA9B776B2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9" creationId="{AF96C926-9257-DF0E-31D4-C62F544C0F8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3" creationId="{A910D5E4-C189-D2A5-E757-D0125E4068A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4" creationId="{59BA55FE-9212-CD29-A77B-EF4508132C4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2" creationId="{B983DAC5-A8E3-4775-71B5-479267DCB98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3" creationId="{5734FEC7-57D1-4728-38E4-F4DCCA1CD36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4" creationId="{DBAA8161-7A2F-C2B2-C826-AA002B50989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5" creationId="{2F9841F2-73EF-03CE-ABF1-D45A9451D85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3" creationId="{9026B369-424B-50CA-55F8-E6615ABDA9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6" creationId="{A400C9D5-9667-DC3B-5DD9-DED3C173C0D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0" creationId="{6D2D6D19-3F22-5685-0A70-09C3BC7456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8" creationId="{F2788667-7DE0-6D81-44BE-860002AD1CA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3" creationId="{C1A2C924-10BE-208B-23F1-1CEA1426F0B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9" creationId="{1D5304D0-AF2F-1225-BAE8-B1E70E11032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0" creationId="{E646095A-CADA-3638-AA84-00C3342C6CB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9" creationId="{A483FCAD-C8EA-9C24-BB59-04EC9C8B2EB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24" creationId="{B12846BC-6A83-B2C5-4D0C-BFBEEEB9D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34" creationId="{E7FC6548-43C8-DEFE-AD16-E8F0A7E1290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6" creationId="{E5B1FC2D-89C7-CFFC-5E61-BFA6CF1E731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7" creationId="{2AB61085-CE07-B193-C08E-BBCF60E4EFB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8" creationId="{0A539DFF-EC59-E6D7-5235-E6D6E9FF8D9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9" creationId="{C94570D3-7E77-21B1-5182-F13CF3C1FB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60" creationId="{CCE0E003-C62A-6A1A-566E-D28FD39E520C}"/>
          </ac:grpSpMkLst>
        </pc:grpChg>
        <pc:picChg chg="del">
          <ac:chgData name="TAN Mei Yi [Harrisdale Senior High School]" userId="f9f029c9-d743-4d60-9f2c-e74bdec1ab07" providerId="ADAL" clId="{9C903BBF-100E-4DC9-84D4-A2D447277C9F}" dt="2023-03-21T02:03:09.654" v="71" actId="478"/>
          <ac:picMkLst>
            <pc:docMk/>
            <pc:sldMk cId="1304391280" sldId="561"/>
            <ac:picMk id="2" creationId="{00000000-0000-0000-0000-000000000000}"/>
          </ac:picMkLst>
        </pc:picChg>
        <pc:picChg chg="del">
          <ac:chgData name="TAN Mei Yi [Harrisdale Senior High School]" userId="f9f029c9-d743-4d60-9f2c-e74bdec1ab07" providerId="ADAL" clId="{9C903BBF-100E-4DC9-84D4-A2D447277C9F}" dt="2023-03-21T02:03:11.148" v="72" actId="478"/>
          <ac:picMkLst>
            <pc:docMk/>
            <pc:sldMk cId="1304391280" sldId="561"/>
            <ac:picMk id="3" creationId="{00000000-0000-0000-0000-000000000000}"/>
          </ac:picMkLst>
        </pc:picChg>
        <pc:picChg chg="add del mod">
          <ac:chgData name="TAN Mei Yi [Harrisdale Senior High School]" userId="f9f029c9-d743-4d60-9f2c-e74bdec1ab07" providerId="ADAL" clId="{9C903BBF-100E-4DC9-84D4-A2D447277C9F}" dt="2023-03-21T02:06:29.569" v="441" actId="478"/>
          <ac:picMkLst>
            <pc:docMk/>
            <pc:sldMk cId="1304391280" sldId="561"/>
            <ac:picMk id="33" creationId="{2E95D38A-B8A6-6381-3C8D-BF2C5FA0A554}"/>
          </ac:picMkLst>
        </pc:picChg>
        <pc:inkChg chg="del">
          <ac:chgData name="TAN Mei Yi [Harrisdale Senior High School]" userId="f9f029c9-d743-4d60-9f2c-e74bdec1ab07" providerId="ADAL" clId="{9C903BBF-100E-4DC9-84D4-A2D447277C9F}" dt="2023-03-21T02:06:42.015" v="442" actId="478"/>
          <ac:inkMkLst>
            <pc:docMk/>
            <pc:sldMk cId="1304391280" sldId="561"/>
            <ac:inkMk id="74" creationId="{675CACEE-7F54-EF3C-BC2B-52759D281342}"/>
          </ac:inkMkLst>
        </pc:inkChg>
        <pc:inkChg chg="del">
          <ac:chgData name="TAN Mei Yi [Harrisdale Senior High School]" userId="f9f029c9-d743-4d60-9f2c-e74bdec1ab07" providerId="ADAL" clId="{9C903BBF-100E-4DC9-84D4-A2D447277C9F}" dt="2023-03-21T02:06:42.015" v="442" actId="478"/>
          <ac:inkMkLst>
            <pc:docMk/>
            <pc:sldMk cId="1304391280" sldId="561"/>
            <ac:inkMk id="299" creationId="{3E1FDCB1-3362-BE2D-8B04-4F6EC3E7C297}"/>
          </ac:inkMkLst>
        </pc:inkChg>
        <pc:inkChg chg="del">
          <ac:chgData name="TAN Mei Yi [Harrisdale Senior High School]" userId="f9f029c9-d743-4d60-9f2c-e74bdec1ab07" providerId="ADAL" clId="{9C903BBF-100E-4DC9-84D4-A2D447277C9F}" dt="2023-03-21T02:06:42.015" v="442" actId="478"/>
          <ac:inkMkLst>
            <pc:docMk/>
            <pc:sldMk cId="1304391280" sldId="561"/>
            <ac:inkMk id="300" creationId="{261513CF-D593-F619-B3A2-CDA90739F7A2}"/>
          </ac:inkMkLst>
        </pc:inkChg>
        <pc:inkChg chg="del">
          <ac:chgData name="TAN Mei Yi [Harrisdale Senior High School]" userId="f9f029c9-d743-4d60-9f2c-e74bdec1ab07" providerId="ADAL" clId="{9C903BBF-100E-4DC9-84D4-A2D447277C9F}" dt="2023-03-21T02:06:42.015" v="442" actId="478"/>
          <ac:inkMkLst>
            <pc:docMk/>
            <pc:sldMk cId="1304391280" sldId="561"/>
            <ac:inkMk id="311" creationId="{9825D019-B381-FFF9-5155-1104682A13EE}"/>
          </ac:inkMkLst>
        </pc:inkChg>
        <pc:inkChg chg="del">
          <ac:chgData name="TAN Mei Yi [Harrisdale Senior High School]" userId="f9f029c9-d743-4d60-9f2c-e74bdec1ab07" providerId="ADAL" clId="{9C903BBF-100E-4DC9-84D4-A2D447277C9F}" dt="2023-03-21T02:06:42.015" v="442" actId="478"/>
          <ac:inkMkLst>
            <pc:docMk/>
            <pc:sldMk cId="1304391280" sldId="561"/>
            <ac:inkMk id="323" creationId="{8666B671-D669-A76F-913B-9695B75D7F1E}"/>
          </ac:inkMkLst>
        </pc:inkChg>
      </pc:sldChg>
      <pc:sldChg chg="add del">
        <pc:chgData name="TAN Mei Yi [Harrisdale Senior High School]" userId="f9f029c9-d743-4d60-9f2c-e74bdec1ab07" providerId="ADAL" clId="{9C903BBF-100E-4DC9-84D4-A2D447277C9F}" dt="2023-03-21T02:00:58.956" v="70" actId="47"/>
        <pc:sldMkLst>
          <pc:docMk/>
          <pc:sldMk cId="814694649" sldId="562"/>
        </pc:sldMkLst>
      </pc:sldChg>
      <pc:sldChg chg="addSp delSp modSp add mod">
        <pc:chgData name="TAN Mei Yi [Harrisdale Senior High School]" userId="f9f029c9-d743-4d60-9f2c-e74bdec1ab07" providerId="ADAL" clId="{9C903BBF-100E-4DC9-84D4-A2D447277C9F}" dt="2023-03-21T02:00:00.272" v="64"/>
        <pc:sldMkLst>
          <pc:docMk/>
          <pc:sldMk cId="1968239671" sldId="563"/>
        </pc:sldMkLst>
        <pc:spChg chg="add mod">
          <ac:chgData name="TAN Mei Yi [Harrisdale Senior High School]" userId="f9f029c9-d743-4d60-9f2c-e74bdec1ab07" providerId="ADAL" clId="{9C903BBF-100E-4DC9-84D4-A2D447277C9F}" dt="2023-03-21T02:00:00.272" v="64"/>
          <ac:spMkLst>
            <pc:docMk/>
            <pc:sldMk cId="1968239671" sldId="563"/>
            <ac:spMk id="2" creationId="{DAA74648-25A2-0C2D-ACF0-9B0E4408349F}"/>
          </ac:spMkLst>
        </pc:spChg>
        <pc:spChg chg="del">
          <ac:chgData name="TAN Mei Yi [Harrisdale Senior High School]" userId="f9f029c9-d743-4d60-9f2c-e74bdec1ab07" providerId="ADAL" clId="{9C903BBF-100E-4DC9-84D4-A2D447277C9F}" dt="2023-03-21T01:59:59.980" v="63" actId="478"/>
          <ac:spMkLst>
            <pc:docMk/>
            <pc:sldMk cId="1968239671" sldId="563"/>
            <ac:spMk id="20" creationId="{9EBEE264-396E-4E54-8000-6F24F770F99A}"/>
          </ac:spMkLst>
        </pc:spChg>
      </pc:sldChg>
      <pc:sldChg chg="del">
        <pc:chgData name="TAN Mei Yi [Harrisdale Senior High School]" userId="f9f029c9-d743-4d60-9f2c-e74bdec1ab07" providerId="ADAL" clId="{9C903BBF-100E-4DC9-84D4-A2D447277C9F}" dt="2023-03-21T01:55:26.629" v="32" actId="47"/>
        <pc:sldMkLst>
          <pc:docMk/>
          <pc:sldMk cId="1384065172" sldId="564"/>
        </pc:sldMkLst>
      </pc:sldChg>
      <pc:sldChg chg="del">
        <pc:chgData name="TAN Mei Yi [Harrisdale Senior High School]" userId="f9f029c9-d743-4d60-9f2c-e74bdec1ab07" providerId="ADAL" clId="{9C903BBF-100E-4DC9-84D4-A2D447277C9F}" dt="2023-03-21T01:55:26.629" v="32" actId="47"/>
        <pc:sldMkLst>
          <pc:docMk/>
          <pc:sldMk cId="1976712290" sldId="565"/>
        </pc:sldMkLst>
      </pc:sldChg>
      <pc:sldChg chg="add del">
        <pc:chgData name="TAN Mei Yi [Harrisdale Senior High School]" userId="f9f029c9-d743-4d60-9f2c-e74bdec1ab07" providerId="ADAL" clId="{9C903BBF-100E-4DC9-84D4-A2D447277C9F}" dt="2023-03-21T01:57:39.629" v="34" actId="47"/>
        <pc:sldMkLst>
          <pc:docMk/>
          <pc:sldMk cId="2069446304" sldId="565"/>
        </pc:sldMkLst>
      </pc:sldChg>
      <pc:sldChg chg="add del">
        <pc:chgData name="TAN Mei Yi [Harrisdale Senior High School]" userId="f9f029c9-d743-4d60-9f2c-e74bdec1ab07" providerId="ADAL" clId="{9C903BBF-100E-4DC9-84D4-A2D447277C9F}" dt="2023-03-21T01:57:43.009" v="35" actId="47"/>
        <pc:sldMkLst>
          <pc:docMk/>
          <pc:sldMk cId="2433289145" sldId="566"/>
        </pc:sldMkLst>
      </pc:sldChg>
      <pc:sldChg chg="add">
        <pc:chgData name="TAN Mei Yi [Harrisdale Senior High School]" userId="f9f029c9-d743-4d60-9f2c-e74bdec1ab07" providerId="ADAL" clId="{9C903BBF-100E-4DC9-84D4-A2D447277C9F}" dt="2023-03-21T01:55:29.019" v="33"/>
        <pc:sldMkLst>
          <pc:docMk/>
          <pc:sldMk cId="2360433333" sldId="567"/>
        </pc:sldMkLst>
      </pc:sldChg>
      <pc:sldChg chg="add del">
        <pc:chgData name="TAN Mei Yi [Harrisdale Senior High School]" userId="f9f029c9-d743-4d60-9f2c-e74bdec1ab07" providerId="ADAL" clId="{9C903BBF-100E-4DC9-84D4-A2D447277C9F}" dt="2023-03-21T02:00:58.956" v="70" actId="47"/>
        <pc:sldMkLst>
          <pc:docMk/>
          <pc:sldMk cId="4254292631" sldId="569"/>
        </pc:sldMkLst>
      </pc:sldChg>
      <pc:sldChg chg="add">
        <pc:chgData name="TAN Mei Yi [Harrisdale Senior High School]" userId="f9f029c9-d743-4d60-9f2c-e74bdec1ab07" providerId="ADAL" clId="{9C903BBF-100E-4DC9-84D4-A2D447277C9F}" dt="2023-03-21T01:55:29.019" v="33"/>
        <pc:sldMkLst>
          <pc:docMk/>
          <pc:sldMk cId="1818209407" sldId="570"/>
        </pc:sldMkLst>
      </pc:sldChg>
      <pc:sldChg chg="add">
        <pc:chgData name="TAN Mei Yi [Harrisdale Senior High School]" userId="f9f029c9-d743-4d60-9f2c-e74bdec1ab07" providerId="ADAL" clId="{9C903BBF-100E-4DC9-84D4-A2D447277C9F}" dt="2023-03-21T01:55:29.019" v="33"/>
        <pc:sldMkLst>
          <pc:docMk/>
          <pc:sldMk cId="568257813" sldId="571"/>
        </pc:sldMkLst>
      </pc:sldChg>
      <pc:sldChg chg="addSp delSp modSp add mod">
        <pc:chgData name="TAN Mei Yi [Harrisdale Senior High School]" userId="f9f029c9-d743-4d60-9f2c-e74bdec1ab07" providerId="ADAL" clId="{9C903BBF-100E-4DC9-84D4-A2D447277C9F}" dt="2023-03-21T02:00:03.454" v="66"/>
        <pc:sldMkLst>
          <pc:docMk/>
          <pc:sldMk cId="1605820390" sldId="572"/>
        </pc:sldMkLst>
        <pc:spChg chg="add mod">
          <ac:chgData name="TAN Mei Yi [Harrisdale Senior High School]" userId="f9f029c9-d743-4d60-9f2c-e74bdec1ab07" providerId="ADAL" clId="{9C903BBF-100E-4DC9-84D4-A2D447277C9F}" dt="2023-03-21T02:00:03.454" v="66"/>
          <ac:spMkLst>
            <pc:docMk/>
            <pc:sldMk cId="1605820390" sldId="572"/>
            <ac:spMk id="4" creationId="{8853F7C2-CE1E-CB15-0F1D-419BDD31EDEA}"/>
          </ac:spMkLst>
        </pc:spChg>
        <pc:spChg chg="del">
          <ac:chgData name="TAN Mei Yi [Harrisdale Senior High School]" userId="f9f029c9-d743-4d60-9f2c-e74bdec1ab07" providerId="ADAL" clId="{9C903BBF-100E-4DC9-84D4-A2D447277C9F}" dt="2023-03-21T02:00:03.222" v="65" actId="478"/>
          <ac:spMkLst>
            <pc:docMk/>
            <pc:sldMk cId="1605820390" sldId="572"/>
            <ac:spMk id="6" creationId="{9EBEE264-396E-4E54-8000-6F24F770F99A}"/>
          </ac:spMkLst>
        </pc:spChg>
      </pc:sldChg>
      <pc:sldChg chg="addSp delSp modSp add mod">
        <pc:chgData name="TAN Mei Yi [Harrisdale Senior High School]" userId="f9f029c9-d743-4d60-9f2c-e74bdec1ab07" providerId="ADAL" clId="{9C903BBF-100E-4DC9-84D4-A2D447277C9F}" dt="2023-03-21T02:00:07.410" v="69"/>
        <pc:sldMkLst>
          <pc:docMk/>
          <pc:sldMk cId="2996753654" sldId="573"/>
        </pc:sldMkLst>
        <pc:spChg chg="del mod">
          <ac:chgData name="TAN Mei Yi [Harrisdale Senior High School]" userId="f9f029c9-d743-4d60-9f2c-e74bdec1ab07" providerId="ADAL" clId="{9C903BBF-100E-4DC9-84D4-A2D447277C9F}" dt="2023-03-21T02:00:07.098" v="68" actId="478"/>
          <ac:spMkLst>
            <pc:docMk/>
            <pc:sldMk cId="2996753654" sldId="573"/>
            <ac:spMk id="5" creationId="{9EBEE264-396E-4E54-8000-6F24F770F99A}"/>
          </ac:spMkLst>
        </pc:spChg>
        <pc:spChg chg="add mod">
          <ac:chgData name="TAN Mei Yi [Harrisdale Senior High School]" userId="f9f029c9-d743-4d60-9f2c-e74bdec1ab07" providerId="ADAL" clId="{9C903BBF-100E-4DC9-84D4-A2D447277C9F}" dt="2023-03-21T02:00:07.410" v="69"/>
          <ac:spMkLst>
            <pc:docMk/>
            <pc:sldMk cId="2996753654" sldId="573"/>
            <ac:spMk id="6" creationId="{388BE37A-6EAA-67A3-4D8C-BC539B8272E5}"/>
          </ac:spMkLst>
        </pc:spChg>
      </pc:sldChg>
      <pc:sldChg chg="del">
        <pc:chgData name="TAN Mei Yi [Harrisdale Senior High School]" userId="f9f029c9-d743-4d60-9f2c-e74bdec1ab07" providerId="ADAL" clId="{9C903BBF-100E-4DC9-84D4-A2D447277C9F}" dt="2023-03-21T01:55:26.629" v="32" actId="47"/>
        <pc:sldMkLst>
          <pc:docMk/>
          <pc:sldMk cId="3882738070" sldId="573"/>
        </pc:sldMkLst>
      </pc:sldChg>
      <pc:sldChg chg="addSp delSp modSp add mod delAnim modAnim">
        <pc:chgData name="TAN Mei Yi [Harrisdale Senior High School]" userId="f9f029c9-d743-4d60-9f2c-e74bdec1ab07" providerId="ADAL" clId="{9C903BBF-100E-4DC9-84D4-A2D447277C9F}" dt="2023-03-21T02:34:11.523" v="1240" actId="1076"/>
        <pc:sldMkLst>
          <pc:docMk/>
          <pc:sldMk cId="1946863750" sldId="574"/>
        </pc:sldMkLst>
        <pc:spChg chg="add mod">
          <ac:chgData name="TAN Mei Yi [Harrisdale Senior High School]" userId="f9f029c9-d743-4d60-9f2c-e74bdec1ab07" providerId="ADAL" clId="{9C903BBF-100E-4DC9-84D4-A2D447277C9F}" dt="2023-03-21T02:30:07.256" v="996" actId="1076"/>
          <ac:spMkLst>
            <pc:docMk/>
            <pc:sldMk cId="1946863750" sldId="574"/>
            <ac:spMk id="2" creationId="{402943F8-18E5-F269-7F8D-CCCBAE88C050}"/>
          </ac:spMkLst>
        </pc:spChg>
        <pc:spChg chg="add mod">
          <ac:chgData name="TAN Mei Yi [Harrisdale Senior High School]" userId="f9f029c9-d743-4d60-9f2c-e74bdec1ab07" providerId="ADAL" clId="{9C903BBF-100E-4DC9-84D4-A2D447277C9F}" dt="2023-03-21T02:30:09.611" v="997" actId="1076"/>
          <ac:spMkLst>
            <pc:docMk/>
            <pc:sldMk cId="1946863750" sldId="574"/>
            <ac:spMk id="3" creationId="{C1CCBEFA-93BE-3CEA-A25B-19293C40FA68}"/>
          </ac:spMkLst>
        </pc:spChg>
        <pc:spChg chg="add mod">
          <ac:chgData name="TAN Mei Yi [Harrisdale Senior High School]" userId="f9f029c9-d743-4d60-9f2c-e74bdec1ab07" providerId="ADAL" clId="{9C903BBF-100E-4DC9-84D4-A2D447277C9F}" dt="2023-03-21T02:31:11.792" v="1065" actId="1076"/>
          <ac:spMkLst>
            <pc:docMk/>
            <pc:sldMk cId="1946863750" sldId="574"/>
            <ac:spMk id="4" creationId="{5232E766-8924-798C-585B-B56942603946}"/>
          </ac:spMkLst>
        </pc:spChg>
        <pc:spChg chg="add mod">
          <ac:chgData name="TAN Mei Yi [Harrisdale Senior High School]" userId="f9f029c9-d743-4d60-9f2c-e74bdec1ab07" providerId="ADAL" clId="{9C903BBF-100E-4DC9-84D4-A2D447277C9F}" dt="2023-03-21T02:32:56.609" v="1145" actId="1076"/>
          <ac:spMkLst>
            <pc:docMk/>
            <pc:sldMk cId="1946863750" sldId="574"/>
            <ac:spMk id="5" creationId="{D9B4B0AC-61ED-BC01-7281-B2CA3F6F8A24}"/>
          </ac:spMkLst>
        </pc:spChg>
        <pc:spChg chg="add mod">
          <ac:chgData name="TAN Mei Yi [Harrisdale Senior High School]" userId="f9f029c9-d743-4d60-9f2c-e74bdec1ab07" providerId="ADAL" clId="{9C903BBF-100E-4DC9-84D4-A2D447277C9F}" dt="2023-03-21T02:33:15.041" v="1172" actId="20577"/>
          <ac:spMkLst>
            <pc:docMk/>
            <pc:sldMk cId="1946863750" sldId="574"/>
            <ac:spMk id="6" creationId="{84B80769-6AFB-69A7-BF37-DFAD3F9C240E}"/>
          </ac:spMkLst>
        </pc:spChg>
        <pc:spChg chg="add mod">
          <ac:chgData name="TAN Mei Yi [Harrisdale Senior High School]" userId="f9f029c9-d743-4d60-9f2c-e74bdec1ab07" providerId="ADAL" clId="{9C903BBF-100E-4DC9-84D4-A2D447277C9F}" dt="2023-03-21T02:33:31.631" v="1195" actId="1076"/>
          <ac:spMkLst>
            <pc:docMk/>
            <pc:sldMk cId="1946863750" sldId="574"/>
            <ac:spMk id="7" creationId="{75F2BE51-7BCA-DC46-2856-91CB523F463F}"/>
          </ac:spMkLst>
        </pc:spChg>
        <pc:spChg chg="add mod">
          <ac:chgData name="TAN Mei Yi [Harrisdale Senior High School]" userId="f9f029c9-d743-4d60-9f2c-e74bdec1ab07" providerId="ADAL" clId="{9C903BBF-100E-4DC9-84D4-A2D447277C9F}" dt="2023-03-21T02:33:50.063" v="1217" actId="1076"/>
          <ac:spMkLst>
            <pc:docMk/>
            <pc:sldMk cId="1946863750" sldId="574"/>
            <ac:spMk id="8" creationId="{3193B1B7-534F-1CC8-D363-C8CC7F38385A}"/>
          </ac:spMkLst>
        </pc:spChg>
        <pc:spChg chg="add mod">
          <ac:chgData name="TAN Mei Yi [Harrisdale Senior High School]" userId="f9f029c9-d743-4d60-9f2c-e74bdec1ab07" providerId="ADAL" clId="{9C903BBF-100E-4DC9-84D4-A2D447277C9F}" dt="2023-03-21T02:34:11.523" v="1240" actId="1076"/>
          <ac:spMkLst>
            <pc:docMk/>
            <pc:sldMk cId="1946863750" sldId="574"/>
            <ac:spMk id="9" creationId="{FB07B512-0FF8-AF02-761A-5BA2899DAB52}"/>
          </ac:spMkLst>
        </pc:spChg>
        <pc:spChg chg="mod">
          <ac:chgData name="TAN Mei Yi [Harrisdale Senior High School]" userId="f9f029c9-d743-4d60-9f2c-e74bdec1ab07" providerId="ADAL" clId="{9C903BBF-100E-4DC9-84D4-A2D447277C9F}" dt="2023-03-21T02:30:04.555" v="995" actId="1076"/>
          <ac:spMkLst>
            <pc:docMk/>
            <pc:sldMk cId="1946863750" sldId="574"/>
            <ac:spMk id="18" creationId="{3F4685FF-047F-8551-6F31-A8E1E46A280B}"/>
          </ac:spMkLst>
        </pc:spChg>
        <pc:spChg chg="mod">
          <ac:chgData name="TAN Mei Yi [Harrisdale Senior High School]" userId="f9f029c9-d743-4d60-9f2c-e74bdec1ab07" providerId="ADAL" clId="{9C903BBF-100E-4DC9-84D4-A2D447277C9F}" dt="2023-03-21T02:18:55.871" v="912" actId="123"/>
          <ac:spMkLst>
            <pc:docMk/>
            <pc:sldMk cId="1946863750" sldId="574"/>
            <ac:spMk id="34" creationId="{68903EB1-A478-A728-F4DA-05049B53D67D}"/>
          </ac:spMkLst>
        </pc:spChg>
        <pc:spChg chg="del mod">
          <ac:chgData name="TAN Mei Yi [Harrisdale Senior High School]" userId="f9f029c9-d743-4d60-9f2c-e74bdec1ab07" providerId="ADAL" clId="{9C903BBF-100E-4DC9-84D4-A2D447277C9F}" dt="2023-03-21T02:29:40.829" v="983" actId="478"/>
          <ac:spMkLst>
            <pc:docMk/>
            <pc:sldMk cId="1946863750" sldId="574"/>
            <ac:spMk id="35" creationId="{86C76A4C-C742-B2D7-7C5D-CA608070AFC7}"/>
          </ac:spMkLst>
        </pc:spChg>
        <pc:spChg chg="del mod">
          <ac:chgData name="TAN Mei Yi [Harrisdale Senior High School]" userId="f9f029c9-d743-4d60-9f2c-e74bdec1ab07" providerId="ADAL" clId="{9C903BBF-100E-4DC9-84D4-A2D447277C9F}" dt="2023-03-21T02:29:40.829" v="983" actId="478"/>
          <ac:spMkLst>
            <pc:docMk/>
            <pc:sldMk cId="1946863750" sldId="574"/>
            <ac:spMk id="36" creationId="{10E6B008-412B-C7F5-9EA5-16FBAE31D779}"/>
          </ac:spMkLst>
        </pc:spChg>
        <pc:spChg chg="del">
          <ac:chgData name="TAN Mei Yi [Harrisdale Senior High School]" userId="f9f029c9-d743-4d60-9f2c-e74bdec1ab07" providerId="ADAL" clId="{9C903BBF-100E-4DC9-84D4-A2D447277C9F}" dt="2023-03-21T02:17:25.318" v="732" actId="478"/>
          <ac:spMkLst>
            <pc:docMk/>
            <pc:sldMk cId="1946863750" sldId="574"/>
            <ac:spMk id="37" creationId="{D9FDFDE9-F3AB-629C-94AC-E242F5575088}"/>
          </ac:spMkLst>
        </pc:spChg>
        <pc:spChg chg="del">
          <ac:chgData name="TAN Mei Yi [Harrisdale Senior High School]" userId="f9f029c9-d743-4d60-9f2c-e74bdec1ab07" providerId="ADAL" clId="{9C903BBF-100E-4DC9-84D4-A2D447277C9F}" dt="2023-03-21T02:17:25.318" v="732" actId="478"/>
          <ac:spMkLst>
            <pc:docMk/>
            <pc:sldMk cId="1946863750" sldId="574"/>
            <ac:spMk id="38" creationId="{D9EF1A72-C269-AD2D-A9C5-B9678FB43747}"/>
          </ac:spMkLst>
        </pc:spChg>
        <pc:spChg chg="del">
          <ac:chgData name="TAN Mei Yi [Harrisdale Senior High School]" userId="f9f029c9-d743-4d60-9f2c-e74bdec1ab07" providerId="ADAL" clId="{9C903BBF-100E-4DC9-84D4-A2D447277C9F}" dt="2023-03-21T02:17:25.318" v="732" actId="478"/>
          <ac:spMkLst>
            <pc:docMk/>
            <pc:sldMk cId="1946863750" sldId="574"/>
            <ac:spMk id="39" creationId="{B3CDD0C4-A7C5-D335-9CB8-353BFEDE954D}"/>
          </ac:spMkLst>
        </pc:spChg>
        <pc:spChg chg="del">
          <ac:chgData name="TAN Mei Yi [Harrisdale Senior High School]" userId="f9f029c9-d743-4d60-9f2c-e74bdec1ab07" providerId="ADAL" clId="{9C903BBF-100E-4DC9-84D4-A2D447277C9F}" dt="2023-03-21T02:17:25.318" v="732" actId="478"/>
          <ac:spMkLst>
            <pc:docMk/>
            <pc:sldMk cId="1946863750" sldId="574"/>
            <ac:spMk id="40" creationId="{6BC1A983-43A6-1EA9-0A18-55AA5C7D97A0}"/>
          </ac:spMkLst>
        </pc:spChg>
        <pc:spChg chg="del">
          <ac:chgData name="TAN Mei Yi [Harrisdale Senior High School]" userId="f9f029c9-d743-4d60-9f2c-e74bdec1ab07" providerId="ADAL" clId="{9C903BBF-100E-4DC9-84D4-A2D447277C9F}" dt="2023-03-21T02:17:20.447" v="730" actId="478"/>
          <ac:spMkLst>
            <pc:docMk/>
            <pc:sldMk cId="1946863750" sldId="574"/>
            <ac:spMk id="41" creationId="{1A955D01-19FD-EA7F-8D5A-A68C83E3C08D}"/>
          </ac:spMkLst>
        </pc:spChg>
        <pc:spChg chg="del">
          <ac:chgData name="TAN Mei Yi [Harrisdale Senior High School]" userId="f9f029c9-d743-4d60-9f2c-e74bdec1ab07" providerId="ADAL" clId="{9C903BBF-100E-4DC9-84D4-A2D447277C9F}" dt="2023-03-21T02:17:20.447" v="730" actId="478"/>
          <ac:spMkLst>
            <pc:docMk/>
            <pc:sldMk cId="1946863750" sldId="574"/>
            <ac:spMk id="42" creationId="{A77B5616-F1F4-BAAC-3D13-678F5DE5EA0F}"/>
          </ac:spMkLst>
        </pc:spChg>
        <pc:spChg chg="del">
          <ac:chgData name="TAN Mei Yi [Harrisdale Senior High School]" userId="f9f029c9-d743-4d60-9f2c-e74bdec1ab07" providerId="ADAL" clId="{9C903BBF-100E-4DC9-84D4-A2D447277C9F}" dt="2023-03-21T02:17:22.878" v="731" actId="478"/>
          <ac:spMkLst>
            <pc:docMk/>
            <pc:sldMk cId="1946863750" sldId="574"/>
            <ac:spMk id="43" creationId="{60C6C2FF-4746-E026-7973-EACA8F66D106}"/>
          </ac:spMkLst>
        </pc:spChg>
        <pc:spChg chg="del">
          <ac:chgData name="TAN Mei Yi [Harrisdale Senior High School]" userId="f9f029c9-d743-4d60-9f2c-e74bdec1ab07" providerId="ADAL" clId="{9C903BBF-100E-4DC9-84D4-A2D447277C9F}" dt="2023-03-21T02:17:22.878" v="731" actId="478"/>
          <ac:spMkLst>
            <pc:docMk/>
            <pc:sldMk cId="1946863750" sldId="574"/>
            <ac:spMk id="44" creationId="{E8B1FD35-BC93-2DBE-B8CA-71EF7E7F027A}"/>
          </ac:spMkLst>
        </pc:spChg>
        <pc:spChg chg="del">
          <ac:chgData name="TAN Mei Yi [Harrisdale Senior High School]" userId="f9f029c9-d743-4d60-9f2c-e74bdec1ab07" providerId="ADAL" clId="{9C903BBF-100E-4DC9-84D4-A2D447277C9F}" dt="2023-03-21T02:17:22.878" v="731" actId="478"/>
          <ac:spMkLst>
            <pc:docMk/>
            <pc:sldMk cId="1946863750" sldId="574"/>
            <ac:spMk id="45" creationId="{93C0B39C-EC7C-9A42-FB4B-C27C15E03C35}"/>
          </ac:spMkLst>
        </pc:spChg>
      </pc:sldChg>
      <pc:sldChg chg="del">
        <pc:chgData name="TAN Mei Yi [Harrisdale Senior High School]" userId="f9f029c9-d743-4d60-9f2c-e74bdec1ab07" providerId="ADAL" clId="{9C903BBF-100E-4DC9-84D4-A2D447277C9F}" dt="2023-03-21T01:55:26.629" v="32" actId="47"/>
        <pc:sldMkLst>
          <pc:docMk/>
          <pc:sldMk cId="3292186429" sldId="585"/>
        </pc:sldMkLst>
      </pc:sldChg>
      <pc:sldChg chg="del">
        <pc:chgData name="TAN Mei Yi [Harrisdale Senior High School]" userId="f9f029c9-d743-4d60-9f2c-e74bdec1ab07" providerId="ADAL" clId="{9C903BBF-100E-4DC9-84D4-A2D447277C9F}" dt="2023-03-21T01:55:26.629" v="32" actId="47"/>
        <pc:sldMkLst>
          <pc:docMk/>
          <pc:sldMk cId="1153950275" sldId="586"/>
        </pc:sldMkLst>
      </pc:sldChg>
      <pc:sldChg chg="del">
        <pc:chgData name="TAN Mei Yi [Harrisdale Senior High School]" userId="f9f029c9-d743-4d60-9f2c-e74bdec1ab07" providerId="ADAL" clId="{9C903BBF-100E-4DC9-84D4-A2D447277C9F}" dt="2023-03-21T01:55:26.629" v="32" actId="47"/>
        <pc:sldMkLst>
          <pc:docMk/>
          <pc:sldMk cId="4063479745" sldId="58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6T04:25:27.421"/>
    </inkml:context>
    <inkml:brush xml:id="br0">
      <inkml:brushProperty name="width" value="0.05" units="cm"/>
      <inkml:brushProperty name="height" value="0.05" units="cm"/>
      <inkml:brushProperty name="color" value="#004F8B"/>
    </inkml:brush>
  </inkml:definitions>
  <inkml:trace contextRef="#ctx0" brushRef="#br0">6 263 20815 0 0,'-6'-69'456'0'0,"12"36"96"0"0,0 1 24 0 0,-3 3 8 0 0,3-1-464 0 0,0 7-120 0 0,0 4 0 0 0,3 5 0 0 0,-3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16E95-4FD7-42D6-8B79-F8BB577A8706}" type="datetimeFigureOut">
              <a:rPr lang="en-AU" smtClean="0"/>
              <a:t>30/03/2023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D0228-55D5-4B60-ADF2-024A33697D1D}" type="slidenum">
              <a:rPr lang="en-AU" smtClean="0"/>
              <a:t>‹#›</a:t>
            </a:fld>
            <a:endParaRPr lang="en-AU"/>
          </a:p>
        </p:txBody>
      </p:sp>
    </p:spTree>
    <p:extLst>
      <p:ext uri="{BB962C8B-B14F-4D97-AF65-F5344CB8AC3E}">
        <p14:creationId xmlns:p14="http://schemas.microsoft.com/office/powerpoint/2010/main" val="4144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30/03/2023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855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30/03/2023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7229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30/03/2023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89080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kill Developmen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8" name="AutoShape 2" descr="data:image/png;base64,iVBORw0KGgoAAAANSUhEUgAAAf8AAAEOCAYAAACHPx4CAAAxEUlEQVR42u2d93tV1b6v79+z+W0fOd69gyBoVDCCAqEIHIIUg4fg3ogQKYfLBs7GDRaKBAm9Q0B6KNKLEiAovRo6gZCEpnT43vMZ95nzzrWyahop7/s848mac8y25pgZ72hzjf915rZZfQwAAABQOf4X8gcAAED+yB8AAAD5I38AAADkj/wBAACQP/IHAACo5/J/4+02cSX82cix1uqtd/zlfaeLrV3HLn74U5MmIcuKDx73z680tdzlG5I+NwAAALwE+R8tfmjvd/rQ+g/Ktryt+xM+RnDda6+3coWHA0VlyB8AAKCuy3/ynGU2ZV6e5e8/YR998mml5K/Ps1ZstIzMLOQPAABQ1+Wf3q2nHbvxyH1WC0B47T1R+euv5K9CAPIHAACoo/JfveuwDRs70V/OWbzaxn77faXlr4JDsPkf+QMAANQx+ffN+sxat/3AH8j3XvtO1jL1bTtd/qJS8leYmZdvvfoPRP4AAAB1Tf6qnad3z6iw/tPsUbZ0095Ky1+h58cDbPbKTcgfAACgLsl/zNc5brBf+Po1u3+xHn36V0n+Bb+VuhYEvQWA/AEAAGpZ/q/+NcXS2qeHhHc/6GgpLVpa4eW7Efd5/c237OdzJZWWv4Le+9f7/8gfAACgluXPL/wBAAAgf+QPAACA/JE/AAAA8kf+AAAAyB/5AwAA1BH5cwsAAACQPwAAACB/AAAAQP4AAACA/AEAAAD5AwAAAPIHAAAA5A8AAADIHwAAAOqx/Nu0acOdBgAAQP4AAABQb+RfWlpqo0ePtoyMDOvSpYsNHjzYioqKXNyzZ89szZo11r17d+vQoYNt374d+QMAANR3+Y8fP97y8/P95cLCQhs0aJD7vGnTJvv888/t/v37VlZWZiNGjLAWLVpwpwEAAOqz/A8cOBCyfPLkSUtJSXGfhwwZYqdOnfLjjh8/bk2bNk342OXl5dUa7t27Z0+fPiWlAQAAqiL/mzdv2siRIy0zM9PV+HNyciw1NdXFtW3b1l68eOFv+/z5c2vWrJn7fPbsWddN4IXHjx9XOPZvv/1WI6GkpMRdCwAAAPKvBNnZ2bZ//35/+c6dO9a8eXP3eejQoXb69Ok6U/MvLi62CxcuuALAlStXSHEAAED+ldmpd+/erqlf3L1714YNG+Y3+2/ZssXv81ehQC0EXqvAy0LN/pcuXXIFAHUDAAAAIP8kUW2+T58+1qlTJ0tLS3OD/IYPH26TJ092o/1XrVpl3bp1c/G7d+92TfwvG0lf8r927RqpDgAAyL8xoP5+r/8fAAAA+TcSqir/M7frT2gMkB6kF4HnDJA/8kf+pAfphfwBkD/yRyakB+mF/AGQP/JHJqQH6YX8Afkjf2SDTEgP0gv5A/JH/sgGmZAeyB/5A/JH/pH/2d54u03cf8jPRo61Vm+94y/vO11s7Tp28cOfmjQJWVZ88Lh/fqWp5S7fkNS5G6tMSI/6lV7Hbjyy7H/8y97v9KF90LmbdfvoYxv1r8l27ObjhO7rq39N8dPpnffet7T26TZw6H9ZwW+lCe3jhe69MyPG6XiZfx9q+87ciLm/wuyVmxJ+Po4WP7Qh/+ef9n56V7dvz48H2PTFaxJ6nnjOAPnXA/nrn1wZW/9B2Za3dX/Cxwiue+31Vk5WB4rKyARIjwaTXsdLnljbDp0tZ/HqkPVT56+wjz751E7cehr3vkaKm7tqi6W2TrNDl+4k/YxEipOUB40Yk/AzFu/5UMFGhYoZS9f5cSqs/EffT0IKDcgfalz+s2bNqlMXVVPX8zLkP3nOMpsyL8/y959wGVplZKPPs1ZstIzMLDIB0qPBpNfYb793tepI9+vjTz+3f+XMrZSsFXKXrXctPNUh/yPXH9jbae0SfsbiPR9jvs6xTz77osJ+KqyoBSBeoYfnDJB/PZB/ereermlTn1XjDK8NJCob/VVmokyFTID0aAjppWb+ZZv3RbxfWt+jT/9Ky//wlfuuVaGq8tezMnL8ty4kI/9Yz4eeu+U//hy3ewr5Q43Kf+HChTZx4kTT3+vXr7uVmglv48aNbp3+alksXrzYTdbjMW/ePDt06JC/vHfvXjt69Kj98ccfboKfZcuWuWOsW7fOysrKQuR++fJlW7BggZsB8MSJE7ZkyRJ3vPPnz4fIX9MHa66ARYsW2cqVK+3WrVv1Rv6rdx22YWMn+stq3lRtp7KykaiCzYnIn/Soz+nVvNWbfi03UpdAy9S3Ky1/hTffeTfhPn+vEBIep+UOXXu464nX53/48r2Eno9Y3zvedXrXxHMG1V7zLy0tdVL2JHvjxg2bP3++W3/w4EE7fPiwW//w4UNfyB7a78GDB7Z9+3Y7deqUv/7q1au2du1af3n69OmuUKHJds6cOWPr16+3x48fu301SVBOTo6/rQoQXoFDk/IEj1PX5d836zNr3fYD/5/2vfadXIZ2uvxFpWSjMDMv33r1H4hsSI96n16xasCSsVoGqlLzVxpXteYvSY+fOssNIky25h/t+dAgv2jjTTS+4ODF29T8ofblL3EXFRVVkOaOHTuchPPy8tw6yV0FAdXYNWmOxK3CgFCtPohq71OnTvWXJ02a5AoVYsOGDS7eQ+sV77FmzRo3i+CLFy/ccrDloS7LX6X99O4ZFdZ/mj3Klm7aW2nZKKhfUCOLkT/pUZ/TK1rft0Lm34b4rTKVkf/3S9ZWW5//ydJnbhBfZeQf6fnQ984aMqLCfntOXnMFUpr94aXIf+7cuU7mQTRN7+zZs91ntQJoWTX327dvuyl7JXsJuqCgwG1z//59V4NXq4Bq6j/99JPNmDHDP15ubq7/ec6cOSHnkuS/++47f1ktAjquCh3qPqgv8tc/uAaXha9fs/sXvy+zsrLRyGDVWIMZEvInPepbemnU+7vvd6jwilvOolVuNLzX1J6srOet2erWV9dof4VWb7WutPzDn4/jGu3/QUfXKuBts/Xweeua0dfmrv4R+cPLq/lfuHChgjS95n3JXvFLly71m/R37drlJF9eXu7W5efn26VLl/z91UUwbdo0fzl4PtX8S0pKItb8VcgIylpjEryWh7oif/W/KaMKhnf/5x87pUVLK7x8N+I+r7/5lv18rqTSsnGjmZdvcO8TI3/Soz6nl0bSDxk93u+K0SA9LeuVzFhpqqDm8WC/eJt27Z1Us4aMtP3nb1VqnEC0OA0U9a4pWl/8tIU/JPx86HurZcL7znq7QS1QwS4o5A81Lv+ZM2f6K9S3r0F6Xp+/xKzmfK8rQIP/JGAN6PNq6mr695r8xfLly/2mfIlfrQTBZv+g/M+ePev3+WtbtRgEWwl0LXfv3vW7DzT4ry7Jn1/6qlsyIT1IL37hDyBB+e/cudMJ3BvV7432VxO/RvhrRH4QiVyj8j1++OEHV/sP1t5VQNAAQHUXaFCfjqe3AcLlr8KDugx0Hm2vQoaE76GWhRUrVrjChcQffGsA+SN/0oP0IvCcQSXl31hA/siE9CC9kD8A8kc2yIT0IL2QPyB/5I9skAnpgfyRPyB/5A8AAID8kT8AAADyR/4AAADIH/kDAAAgf+QPAACA/JE/AAAA8kf+AAAAyB/5AwAAIH/kDwAAgPyrJn/NLFgTtGnTJuJniE9NpEl1pQdpWb+fg5p8FoLLmtysc+fObrp0AORfB+VfXl7upjCuyQzmypUrPHVJcOHChWrP+KsrPZB/7VHX/zfDn4Xgsdq1a+dmLwVA/nVY/oqPl8mUlpba6NGjLSMjw7p06WKDBw92UxGLZ8+e2Zo1a6x79+7WoUMHV9qPVrsoKCiwgQMHWteuXW348OHuvMoktm3bZn379rXWrVvbpEmT/IxD+2qfTp06uSmSo23X0NIsXgGgOtIj1n0PTycdW+dp0qSJ+/vrr7+Sk9SC/Gvrf7M6ngUd6+HDhyFxZ8+eJSEB+ddl+cfLZMaPH2/5+fn+cmFhoQ0aNMh93rRpk33++ed2//59KysrsxEjRliLFi0qZDDKJHr16mXXrl1zyxs2bLBRo0bZjh07bMCAAW7/Bw8euAxmz549bpuWLVu65eLi4pjbNcQ0i1UAqI70iHY/o6UTNf+XI//a+N+sjmeBrj5A/nVQJMpIIoXr16/728TKZA4cOBCyfPLkSUtJSXGfhwwZYqdOnfLjjh8/bk2bNq2QEYwZM8YOHjwYchzVKpTRBGsIaj4cO3as+6zjnDhxwn2OtZ2Hah7Rvmt9CcH0iFYAqI70iHY/o6VTZTL1+p4WLzPU5v9mdTwL8eRf1/837927Z0+fPsWQyL9hyT+ZoH+CcG7evGkjR460zMxMV6vIycmx1NRUF9e2bduQ5vfnz59bs2bNKmQE6gdUM2Q4ilcTYTD07t3bxb3zzjsJbRepttRQwqVLl2okPaLdz2jpFJ6pSxbBfSMVUhpaWrzsUFP/m1V9FhKRf33531QhS/cJkH+DrvmrOS/44CsjiUR2drbt37/fX75z5441b97cfR46dKidPn066Zq//sGmTJliw4YNs6tXr/rrlVkdOnSoQiYSa7vGVvOvjvSIdj+jpRM1/9oNtfm/WR3PQn2v+atrUf9vutcMUkb+DUb+ifQrRstchGoBak4Ud+/edZmF17S4ZcsWv19RGY9qIV7NI5gRhPcfLlmyxL755hs30Ej7qK9R6DWh+fPnV8hEYm3XENMsVp9/daRHtPsZLZ2EBoMxirt2qM3/zep4FhpCn7+a/dXSFq2VBZB/g5N/rMzFqzH06dPHjbpPS0tzA4nUTzh58mTXLLhq1Srr1q2bi9+9e7drNoyUEaiGkpWV5d4BVp+iMivtv379epeJ6Rjjxo3z+96C+8barqGlWbzR/tWRHrHuZ6R0EhMmTLAePXrY0aNHyUlqSf618b9ZHc9CQxnwJ+nrvnsFHkD+DVb+8TIXqF1q4j3/IIzErj/yr+n/TZ6Fiqhrg19GbeDyP3O7/oSakn9NSgYqR02miTK2YM0PGudzwLNQtXwTkH+9lz80HtRcqx97WbZsGTeDZ4FngXwT+SN/AAAg30T+yB8AGjz0+ZNvIn/kDwCNDN5nJ99E/sgfABppzb99+/bu54Q99LqbNzNfY5hMi3wT+dsbb7eJK+LPRo61Vm+94y/vO11s7Tp28cOfmjQJWVZ88Lh/fqWp5S7fkNS5eYgBoKbkrx/0yc3N9devXLnSpk+f3mgm0yLfRP5x5X+0+KG93+lD6z8o2/K27k/4GMF1r73eyhUeDhSVIX8AeOny128KpKen++v1o0FqCUhkMi3kD41C/pPnLLMp8/Isf/8J++iTTyslf32etWKjZWRmIX+oVWbNmlWpuOrcB2qfaJMwBQf8aWKgixcvup8B7tmzpx8fbzIt5A+NQv7p3XrasRuP3Ge1AITX3hOVv/5K/ioEIH9A/vAya/5i8+bNNnXqVFu+fLkLIpHJtJA/NHj5r9512IaNnegv5yxebWO//b7S8lfBIdj8j/whWf744w83eYt+rGXhwoW2bt06Kysr8zPqEydOuMlY5s2bZ+fPn/dlHStOnDt3zvLy8mzmzJl+H2+8faB+y//JkyfWtWtX69evnz+pTWOZTIt8E/nHFHDfrM+sddsP/IF877XvZC1T37bT5S8qJX+FmXn51qv/QOQPlWL79u126tQpf1m1tLVr1/6/5/vMGTdZi5p4lXlrwhfN9R4vTs+LJoNRnISwceNGKyoqirkP1H/5i1GjRtnAgQP95cYymRb5JvKPKmDVztO7Z1RY/2n2KFu6aW+l5a/Q8+MBNnvlJuQPSXP58uWQZU0Eo6ZbsWHDhpCJYW7cuOFe1YoXJ9nfunXLj1Mf8NatW2PuA4D8oUHKf8zXOW6wX/j6Nbt/sR59+ldJ/gW/lboWBL0FgPwhGfQKlmrgejVLNf6ffvrJZsyY4eLmzJkTsq2a7b/77ru4cWrKVxdCMKgPONY+AMgf6rX8X/1riqW1Tw8J737Q0VJatLTCy3cj7vP6m2/Zz+dKKi1/Bb33r/f/kT8kQ35+vl26dMlffvjwoU2bNs2v3ZeUlESt+UeLU81ftf0g6k6ItQ8A8od6LX9+4Q/qE6qRe03xEr/E7TX76/Uur49ecWoh8FoFYsVpsJ+W1d8vDh486EZ4x9oHAPkD8kf+UEuo9q1R+QsWLHAjsTUoTwWAvXv3umb548eP2+LFi128Bu2pCV/Eizt58qQrWCheI74193usfQCQPyB/5A8AgPwB+SN/AADkD8gf+QMAIH+obfnzEAMAAPkm8uchBgBA/uSbyJ+HGACAfBOQPw8xAAD5JiB/HmIAAPJNQP48xAAA5JuA/HmIAQDINwH58xADAJBvAvLnIQYAIN+EWpZ/mzZteIgBAJA/NCb5X7lypUF8Uc3ExkMMAID8IYmaf2lpqY0ePdoyMjKsS5cuNnjwYDeNqUdBQYENHDjQunbtasOHD7eSkhI37ammQO3bt6+1bt3aJk2a5NZ5x9U+nTp1ctOuRtuuurh37557gK9du0aqAwAgf+SfiPzHjx9v+fn5/vrCwkIbNGiQ+/zrr79ar169fLFu2LDBRo0aZTt27LABAwbY/fv37cGDB65QsGfPHrdNy5Yt3XJxcXHM7aqDp0+f2qVLl9wDrEIAAAAgf+SfgPwPHDgQsv7kyZOWkpLiPo8ZM8YOHjwYEq9avSR+9uxZf526EMaOHes+N23a1E6cOOE+x9ouSHl5edJBhQvv4W0oXRgAAMgfakX+N2/etJEjR1pmZqar8efk5FhqaqqLa9eunT179izivuoiCIbevXu7uHfeeSeh7SI9hJUJun71+wMAAPJH/gnKPzs72/bv3++vv3PnjjVv3jxizV+SnTJlig0bNsyuXr3qr1c//qFDh0KOK2JtV9Wav5r51ewPAADIH5KUv2riauoXd+/edcL2mv3D+/yXLFli33zzjRvEp9YC9eOL2bNn2/z58yvIP9Z2AACA/OElyf/48ePWp08fNzo/LS3NNm3a5PrqJ0+e7OLVKpCVlWWdO3d2/fUqIKgrYP369a7g0K1bNxs3bpxfCw/KP9Z2AACA/OElyR8AAJA/NAL5q+9eg+8AAAD5QyOQv5rtu3fvbsuWLeMuAQAgf2gsNX8AAED+yB/5AwAA8gfkDwAAyB+QPwAAIH9A/gAAgPwB+QMAAPKHuij/WbNmxVwGAADkD8gfAACQP9RH+T969MgWLlxoEydOdH+vX7/uy//ixYvux380+U5+fr6b4S9YOLh8+bItWLDAzpw5Y8XFxbZx40Z3DP3Vsli8eHHIfvPmzQuZyW/v3r129OhRUggAAPnDy675T5s2zXbt2uUvHzlyxLZu3eovT58+3UleU+mWlpa6QsCtW7dc3I0bN1yBQes1BfDhw4fd+ocPH9qiRYts5cqV/nG0nzfLHwAAIH94ifKfMmWKPX782F/WjHzBbSZNmuQkL7Zv325FRUUVHqQdO3a4Wn9eXp5bd+rUKVcQ0FTAmk9A0ldhAAAAkD/UAflH6vMPrsvNzfU/z50718k8iAoLs2fPdp/VCqBltRTcvn3bdu/e7boMNH1wQUEBqQMAgPyhPsg/+Fk1/wsXLlR4kLzmfcle8UuXLnXLV69edV0Ka9eutfLyclIHAAD5w8uQ/8yZMystf/Xta6Cf1+dfUlLimvO9rgAN/lPT/5YtW9zyixcvXNM/Tf4AAMgfXqL8d+7c6YTsjdJPRv6e4NWsryZ+jfA/ffp0SPzUqVPt/Pnz/vIPP/wQMqAQAACQP9Sy/AEAAPkD8gcAAOQPyB8AAJA/IH8AAED+gPwBAAD5A/IHAADkD8gfAACQPyB/AABA/oD8AQAA+QPyBwAA5A/IHwAAkD8gfwAAQP7IHwAAAPkjfwAAAOSP/AEAAPkD8gcAAOQPyB8AAJA/IH8AAED+gPwBAAD5A/IHAADkD8gfAACQPyB/AABA/oD8AaB+ceY2oToD8gfkDwDIH/kjf0D+AID8kT/yB+QPAMgf+SN/5A8AgPyRP/JH/gAAyB/5I3/kDwDw8uX/6l9TrF3HLhXC7JWbXPyfX2lqucs3VNjvjbfb+J+Plzyxf3w9zT7o3M3eT+9q73f60LL/8S/7sfBc1H2iHe9o8UMbP3WWdc3o647X8+MBNmVeXtxjxDo28gfkDwDIPwlpvvZ6K2v11jt2oKgs4n4nS59Z+y7d7asZC+10+Qu37tjNx7Zk4x5LbZ1mhy/fS0r+/z0518Z++72duPXULWv/Tz77wuav3Yb8AfkDANSG/BU/a8VGy8jMirifaum9P/lbxH0XrtthU+evSEr+bdq1t2M3HoXEHbhQbsPGfYX8AfkDANSW/PVX8lchIHy9av2L83dX+VzBmn+/gYNt/U/H7FTZ84SPgfxfPm3atIn4uSrHqeqxkD8AIP8k+vy95npPqmr2Dzb/e+tbvJHq+vy9463aWRhynNZtP0hK/gqbDpy2QSPGuLEDPfr0t2Wb98W9Xq1H/olz8+bNGpX/lStXqk3+VTkW8gcA5F+Fmr/CzLx869V/YIWav/r3I+27/cgF+7em/570gL/g+v3nb1nWkJE25pvp1Pyr+TpKSkpiblNaWmqjR4+2jIwM69Kliw0ePNiKiopc3LNnz2zNmjXWvXt369Chg23fvj1izf/Fixe2bds269u3r7Vu3domTZrk1omCggIbOHCgde3a1YYPH+6OrfM0adLE/f31119DjtW+fXu7fv26f4579+5Zu3btYp4D+QMA8q+i/BU0+l5vAnjrv/xutvX+z79H3HfI6PHubYFk5K8R/rtPXg2JO3zlvhsLgPyr/zpiFQDGjx9v+fn5/nJhYaENGjTIfd60aZN9/vnndv/+fSsrK7MRI0ZYixYtKsh/x44dNmDAALfdgwcPnOT37NnjxN6rVy+7du2a227Dhg02atSoiDV/b3n+/PmWm5vrr1+5cqVNnz496jmQPwAg/2qSf8FvpdYy9W33FkBwtP/XuYv80f4HL952y32zPnPbJiN/FSwy/z7U715Ql8KwsRPtn1NmNij5P3z48KUG7zpiFQAOHDgQsnzy5ElLSUlxn4cMGWKnTp3y444fP25NmzatIGyJ+OzZs/56NeGPHTvWxowZYwcPHgw5vloCYsm/vLzc0tPT/fV9+vRxLQHRzoH8AQD5J9nnP23hD1Glqvf+gzV6CXr0V9+5Pvq2HTrb22ntXJ+9Ru0H99e50tqnVwgqLHjbaZCfCg7dPvrY3mvfyT7s1c/GfJ1jR64/aFDyr2shUgFA4wJGjhxpmZmZrsafk5NjqampLq5t27YhTevPnz+3Zs2aVRC2/qoJPxh69+7tmuvVdRCJWAP+dC0XL160O3fuWM+ePWOeA/kDAPIn1Cn5q7n7ZYZw+av/PJzs7Gzbv3+/vyzhNm/e3H0eOnSonT59Om7Nf9iwYXb16lV/vQoMhw4dqlDzV+FhypQpceW/efNmmzp1qi1fvtyFWOdA/gCA/An0+UdpgYgkfqHas5r6xd27d51kvWb/LVu2+H3+KhSohcBrFQgKWwPxFKe+eDF79mzXdx/e579kyRL75ptv3GcN2gu2KgTl/+TJEzdAsF+/fv51RzsH8gcA5E9A/hGuI5r4vdq8+tU7depkaWlpbpCf+tcnT57smuxXrVpl3bp1c/G7d+92ze3hwtZ269evdwUJbTtu3Dh7+vSpi1OrQlZWlnXu3Nn10auAISZMmGA9evSwo0ePRmwJ0MBAvSXgEescyB8AkD8B+QeuI5b4q0p9+GEe5A8AyJ/QqORfk+JX/32wFQD5AwBAo6ah/7a/mu71wz/Lli1D/gAAAI1B/o0V5A8AAMgf+QMAACB/5A8AAMgfkD8AACB/QP4AAID8AfkDAEBjl/+lS5fsxx9/jLvdrFmzKnV8zfqn6Xyj/T6+fplP8Y8ePbILFy64n9eNhCbg0c8Ax4pL9LsE0c/46qeAFy5cWCHcvn27Svc01vfxttu6dSvyBwCA2pX/Tz/9FDKdbiT0e/vexDfJcv78efee/saNGyMed/Hixf5v53tTBEdi79697ieCY8Ul8l0iXV9+fn61pot3HbG+j7ddcEIj5A8AkCTBn4Ctys/BxpoFriHKPy8vz/1Cn6bhXbNmjavxamIcb057TZozffp0FxQvtP2KFSts7ty5rlAQ6xp27drlBBdpchwdQ9L25Kvj6Xf01Qqwbt06dy3z5s1z16IChGriseK875Ls9f3yyy8R43R81c51fB1rx44dftwff/xhP/zwgy1YsMAVYG7cuGGLFi0Kuafe99F31DEUr2v3CgTa7syZMxWOj/wBACoh7StXrlSb/KtyrJpEP3tbHfLXrHVCAisvL3efHz9+bDNmzPC3UdN1UVGR+6wZ8mbOnOma2oWazefMmeOuJxIqSEh22iaIZviTeNUdcOTIESdJCVDHkdi942v92rVrXeEjVpz3XSpzfRJ3ODq2ugMkZE/WkrfXFSDpe1P/6hwqCGhyIu86vO+jOF2zN7NgYWGh3wXy3XffuUmMVKAJHh/5A8BLkei+ffvso48+svT0dPviiy9CBKjZ0TQbm2ZP019vtrRoteTwGnmsYwcpLS210aNHW0ZGhvtt98GDB/sC0sxrqoXqp187dOhg27dvj1jzV4YrcfXt29dN7Tpp0iQ/Ey4oKHCzuWlKV30PHVvnadKkifurGm/wWO3bt7fr16/751DNrl27djHPUZPo/FWVv2QvYel+quYfXJ+bm+svq2DgCfDy5cuumT1IsHAQRPfBk77O4xUudCzJU4JcvXq1S2tNx6sWANXCw7sIVHNWTT5WnPddkr0+CV7XEuzrV2uBrkczDgZn9NNsf7pPN2/erNBVoEKCmvG96/C+j+6tCgPFxcX+s6upi7VdtOMjfwCodZo3b24TJ070BaaMUFOkinPnzrkpV9VU6WW8HTt2dP2micg/1rHD0SCwYAarGtOgQYPcZ00H683/XlZWZiNGjLAWLVpUOKcy5AEDBrjtVAOT5Pfs2VNh/vcNGza4qV0jfQdvWc3WQSGuXLnS1TijnaMmkTDUHF1V+R87dswOHDhgt27dcuJR87PXPK1lD9VgPTZv3uyaw4Oy1GDASNchSapmLiRk77mRwL2auWrpQrVhyV33NVzUGjz3888/x4zzvksy1yfRek314eh6JPMgug96dtViEX48fU9dm3cd3vfxWgY0sE8FVt0T795HOz7yB4Ba5y9/+Yv9/vvv/rKagD0BSshqpgyijPDLL79MSP6xjh2OMtAgaiZOSUlxn4cMGRIysEuFkKZNm1Y4p0Ts9V0LtTKosDFmzBg7ePBgyPHVEhBL/qqpqbXCQ3PTqyUg2jki1bKrI6gG6Um/qvJXIUoFIAkyWPPXvVBTvFDhyhO4UD+1+ruDBFtEgqjApuAVHFUo0v1RYUtowN/SpUvdZ/WFq/ldy8FnREydOtXV6GPFed8lmetTIXDnzp0R43Q9wf30rHoFBRWMvIKjV5v/6quvXIuGdx3e9wkO6FO8BK9jabtox0f+AFDrxBK4mrmfPHkSEqdMKy0tLeq+qampCR07Uq1x5MiRlpmZ6Wr8OTk5/rHatm0b0rSu/txmzZpVOKb+qgk/GHr37u2+hzLsRL5/cFnXohqrpNWzZ8+Y5wgnXNhVDbo/VZW/JyKvr9yrDasp3KuhqtClmnWwtUASD3af6HW9SKjQ4DV3a4Y+iVkFDdWEvUKb10ri9curxhw8n7qJdD1q7YgVp++iNE3m+lQI8VqtwtE9CT4jSnfvtT0V9tQq5Y0j0Pn0fHr3VPt530ctKd691Hqvu0OtE9GOj/wBoE7JXzX/8P5U1fwlRfHuu++GZGjRauSJyD87Ozsk05Zw1W0ghg4dGlKjinaeYcOG+YOyhIQggYTX/JVJT5kyJa781aSsmqa6K7xX36Kdo6Zq/urr9/qJqyJ/FeIkIqHmaXVrqOYpASlNvdq+5K1mc+8de+0n2XlvBWjbaGMc1KQfHGgnUQdf11PtV9evAkjwdT9dg5ZV01eLQby44HdJ5vrUjSNZh7/f792PIGqiV0HIk7gKIRK4ngO1IGjsgncdwe8j8WswoI6rbgtdc/B6Ix0f+QNAnZK/Mi7VbL2+Wwn4ww8/9LsC1G/uNemquVhifPPNNyslf9WevcxQtUYdy2v2l4i8Pn8VCtRCEKmFQaJQnFfTVG1OmXJ4n78kITEJDdoLyiJ4fcq0NUCwX79+TsKxzlEb8At/tY8KIF5rhoe6qIIDX6sK8geAOiV/oUxOItZAv27durnam4d+0Uyj8tWsrpH4yhRVWKiM/FVDVL+6BhiqW0HnUf+6Rkir5qUR1Tq/4lX4iHQebaf+WRUktO24ceP8WrNaFbKystxbC+qjVwFDTJgwwXr06OFn5uHXpwKO3hLwiHUO5N/w8Jr0ve4vtcbotUjvdT3kDwBQhwowDRHk/3LwflhIr0DqzYVIvxOA/AEAahH1MQdbAZA/1DeQPwBAEqjpXt0NqpUhf0D+AACA/AH5AwAA8gfkDwAAyB+QPwAAIH9A/gAAgPwB+QMAAPIH5A8AAMgfkD8AACB/QP4AAID8AfkDAADyR/4AAADIH/kDAAAgf+QPAADIH5A/AAAgf0D+AACA/AH5AwAA8gfkDwAAyB+QP9R3ztwm1IVA2hOq89lA/sgfAAEgf9Ie+QPyB0AAyJ97jvwB+QPyJyB/AvIH5A/In4D8CcgfkD8gfwLyJyB/QP6A/JMLx0ue2D++nmYfdO5m76d3tfc7fWjZ//iX/Vh4LmS7V/+aYu06dvFDWvt0y/z7UNt35kbUbbwwe+WmhOLfeLtNheubv3abtWnXPuQ8yL/2QqQ0CQ+fjRxrrd56x1/ed7o4JH3/1KRJyLLig8f98ytNLXf5hkqdG/kD8gfkn2Q4WfrM2nfpbl/NWGiny1+4dcduPrYlG/dYaus0O3z5XsyMePriNTZoxJiEM+tk4yfPWeauL3gdyL9uyf9o8UNXYOw/KNvytu5P+BjBda+93soVHg4UlSF/QP6A/Gs6jJ86y3p/8reIcQvX7bCp81fEzIiPXH9gb6e1qxH5j5owxf6j33/a8f8pjNDsX3flrwLalHl5lr//hH30yaeVkr8+z1qx0TIys5A/IH9A/jUdVKtenL+7UhI4duORjRz/rQvVKf9TZc8ta8hI69V/oPtMn3/dln96t57uWdBntQCE194Tlb/+Sv4qBCB/QP6A/GswtHgj1fX5e8urdhaG9M22bvtB1P58LXfo2iNk/2h9+l6zfbz4lqlvW48+/Z381RT887kS5F+H5b9612EbNnaiv5yzeLWN/fb7SstfBYdg8z/yB+QPyL+Gav7q348Ut/3IBfu3pv8eNQM/ceup6zYYOPS/qq3m3/R//8U1IXvjCd59vwPN/nVY/n2zPnMFRK8Q9177Tq4A540fSVb+CjPz8l2rD/IH5A/Iv4bCl9/Ntt7/+feIcUNGj3ejsGNl4BowqBp6TQ34+2LMBOs3cDDyr4PyV+08vXtGhfWfZo+ypZv2Vlr+Cj0/HuDeAEH+gPwB+dfgaP+vcxf5tbWDF2+7ZdXqVIuLJ4FWb7WuMfnrmj7s1c/+e3Iu8q9j8h/zdY4b7Be+fs3uX1zXTVXkX/BbqXv2ggVL5A/IH5B/Nb/nP/qr79xgrbYdOrvR+3p9T4O4YmXQwQFfet0rVp/+tIU/JBQf6Ry/XP3dvXaotw+Qf+0HpZl+0yEY3v2go6W0aGmFl+9G3Of1N98KGa+RrPwV9N5/sOUJ+QPyB+RPQP4E5A/IH5A/AfkTkD8gf0D+BORPQP6A/AH5E5A/AfkD8gfkT0D+BOQPyB8AAKoX5I/8AQAA+QPyBwAA5A/IHwAAkD8gfwAAQP6A/AEAAPkD8gcAAOQPyB8AAJA/IH8AAED+gPwBapU2bdpE/BxpuTLHrGs8fvyYNI+R5lVJ57qc7sgf+QNAgCtXrjQq+V+4cKHRFwCC6RNM/6qmc1WOVRs8f/4c+SN/gPgcPXrUhg8fbp07d3Z/tRzM+Pbt22cfffSRpaen2xdffBGS+cXat0uXLrZy5Urr1KmTvffeey5u9uzZbjkjI8PftrS01EaPHu3WaZ/BgwdbUVFRxGt98eKFbdu2zfr27WutW7e2SZMmuXXe+bZs2eKus3v37rZ+/XqXEXrf4969e26bJk2auL+//vpr3O8Y6XzRjlOV+1gTNb9ECgC1kb6x0iyZ+xLrOXn27JmtWbPGpXuHDh1s+/btEWv+sa6loKDABg4caF27dnXfVceO9ryI9u3b2/Xr1/1z6Llo165d1IJhcF2i964y6DqU/teuXSNzQ/4AkTl37pzLcM6cOeOWjx8/bh07drTz58+75ebNm9vEiRP9DHL58uU2duzYhPZt1aqVTZ482Z4+fWqnTp2yV1991RYsWODijh07ZllZWe7z+PHjLT8/37+mwsJCGzRoUMTr3bFjhw0YMMDu379vDx48cJn0nj17XFxqaqr985//tN9//91lgH/7299s8+bNFTLe8Iw51neMdb7gcapyH2tK/okUAGojfWPdw2TuS6znZNOmTfb555+7c5SVldmIESOsRYsWFdI82rVI7L169fKFuWHDBhs1alTMlqL58+dbbm6uv14ynz59ekLyT/TeJYuOd+nSJZf2+h8A5A8QNUPdvXt3yLpdu3bZl19+6T7/5S9/cTL1kEi8TCzevsrQSkpK/LhXXnnF7t696y+r5iUOHDgQcoyTJ09aSkpKxOtVZn327Fl/WbVETxZNmzb1RSVOnDhhQ4cOjSv/WN8x1vmCx6nKfQynvLy8ysGTf7wCQG2kb6x7mMx9ifWcDBkyxEnUQwUVPQ/haR7tWsaMGWMHDx4MOb5aAmLJX/dZrRUeffr08VsC4sk/0XuXzLNRXFzsp3ld75oA5A8vGTVTPnnyJGSdMuC0tLS4mVi8fcMzsGiZ6M2bN23kyJGWmZnpanI5OTmuFh8J7aMm02Do3bu3i3vttdf8GqTQ57Zt28aVf6zvGOt8wf2qch+j1dqrM6g2GO1+1nT6JnoP492XWM+J0jmY9uruadasWcLXou+qroNE7lFwWddy8eJFu3PnjvXs2TPmdwg+04neu8o8G7pPXncXIH+AqDX/vXv3VqjdKVOLlzknu2+05ezsbNu/f7+/XhmpmoMjMWzYMLt69WqI4A8dOuTX/FXbD9YME6n5x/qOsc4XXvOv7H18mTX/2kjfRO9hvPsS6zlROp8+fTpuzT/atYTX/CXPKVOmxP2e6laaOnWq665Q8Hj33XdDChPRridZ+cdKczXzq9kfkD9AXNSvq9qP11yuDPTDDz/0m3tjZc7J7httWTUviVqo6VMZdLRmfw3WUu1P/bVCg6TU9yrUx6u427dvuz5d1Q4j9fmr1hWsJcb6jrHOFzxOVe5jTZBon39tpG+se5jMfYn1nGigp9fnr0KBzhesace7lvA+/yVLltg333wT93lRy4gGCPbr1y+kj13jBTRuQGgMgq71zTffrLL8AfkDVBsaWazMSYO5unXr5gZPJSKHZPeNtqxakfpLNbhMTco6hvpmNSAqHNWmNIpfItD5xo0b59d2dLytW7e6Udga9b127dqQ0f4eEyZMsB49evgjqmN9x1jnCz9OVe5jTcg/0dH+NZ2+8dIs0fsS6znROVatWuWOr3gVUFRwSeZa1KqggXZ6s0HjALw++HjPi0SvtwSC6N7rbQR1J+hZ1HiFSNeD/AH5A1QRMsxQ+fBDPzwbgPwByOAbEYj//6PWn2CtGwD5AyB/aMCo6V7N7suWLeNmAPIHAAAA5A8AAADIHwAAAJA/AAAAIH8AAABA/gAAAID8oSEwa9asmMuxto+3bXWeFwAA+QO8JPnrN9ZrQv7B4wIAIH+AKvDHH3+4CVL0gygLFy60devWuUlJHj165JYnTpzo/mp62OCyN4e5JH358mVbsGCBmwwmvOaviWI0iYomTdHc695kKZEKBloXft7gecS8efNCJlPR9nPnznWfda68vDybOXOm7dmzJ2bBQlOy6jvr2vLz8/3CRbT74aF1x44dc99XE8To+vQb7lrWPt71JnM9AADIH2qV7du3Oyl7aOpTTY6TaM1/+vTptnHjRl/IwXjNva4Z9h4+fOgkreOePXs2pvzjnVdTsRYUFPjrJeKff/7ZTWqjSV70E7eadU3XVFRUFPE7T5s2zU1T63HkyBE3OVAi90PfV1Pe6udjNYe6JpgpLCx0ccXFxbZ69Wr3OZnrAQBA/lCrqNYeRELTXOWJyn/SpEl248aNiPHhcfqsWnZV5K9pWb2pYYVq1ip4SK63bt3y16sm7wk9HM3ZHvwdfM365h0/3v2Q7H///Xd/+dtvv3WFGw/V8kUy1wMAgPyhVtFc6JomdeXKla6G+9NPP9mMGTMSln9ubm7UeNWww5kzZ05U+Sd6Xl1reXm5k+7SpUv9eDXJB8Py5csjfudYBY9498OTe7zrTOZ6AACQP9QqqomrP99DQg1KO578Yy2H1/xViw7W/L3+f69VQNsnclyNLdi3b59rrlfwatrhgwLVZJ+s/KvrfiRzPQAAyB9qFdVGJWVPdJJWsJk7vKabaM3Xq8nreDqumtlVk9YgOKFBdV7fuprytd3333+f0HnU375o0SJbsWKFG0sgdFzV2NW/Lg4ePOjGByQr/3j3I1H5J3M9AADIH2oV1bjVb+6NXletWsLToDaxc+dON1Jfg9kiLceSoZq6NcBPo/G1z8mTJ/3avprtNZLei1Nfu7b3iHceFR68wXVCx9XxJe/Fixfbtm3bXCEhWfnHux+Jyj+Z6wEAiMb/BcRRmn4M+gkIAAAAAElFTkSuQmCC"/>
          <p:cNvSpPr>
            <a:spLocks noChangeAspect="1" noChangeArrowheads="1"/>
          </p:cNvSpPr>
          <p:nvPr userDrawn="1"/>
        </p:nvSpPr>
        <p:spPr bwMode="auto">
          <a:xfrm>
            <a:off x="155575" y="-1233488"/>
            <a:ext cx="4867275" cy="2571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Pentagon 8"/>
          <p:cNvSpPr/>
          <p:nvPr userDrawn="1"/>
        </p:nvSpPr>
        <p:spPr>
          <a:xfrm>
            <a:off x="88638" y="86887"/>
            <a:ext cx="370231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Skill Development</a:t>
            </a:r>
          </a:p>
        </p:txBody>
      </p:sp>
      <p:sp>
        <p:nvSpPr>
          <p:cNvPr id="11" name="Content Placeholder 10"/>
          <p:cNvSpPr>
            <a:spLocks noGrp="1"/>
          </p:cNvSpPr>
          <p:nvPr>
            <p:ph sz="half" idx="1"/>
          </p:nvPr>
        </p:nvSpPr>
        <p:spPr>
          <a:xfrm>
            <a:off x="572414" y="1012384"/>
            <a:ext cx="11059862" cy="4735272"/>
          </a:xfrm>
        </p:spPr>
        <p:txBody>
          <a:bodyPr/>
          <a:lstStyle/>
          <a:p>
            <a:pPr lvl="0"/>
            <a:r>
              <a:rPr lang="en-US"/>
              <a:t>Click to edit Master text styles</a:t>
            </a:r>
          </a:p>
        </p:txBody>
      </p:sp>
    </p:spTree>
    <p:extLst>
      <p:ext uri="{BB962C8B-B14F-4D97-AF65-F5344CB8AC3E}">
        <p14:creationId xmlns:p14="http://schemas.microsoft.com/office/powerpoint/2010/main" val="1428541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8131172" y="8"/>
            <a:ext cx="4060833" cy="2707427"/>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grpSp>
      <p:sp>
        <p:nvSpPr>
          <p:cNvPr id="57" name="Google Shape;57;p8"/>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5200">
                <a:solidFill>
                  <a:schemeClr val="lt1"/>
                </a:solidFill>
              </a:defRPr>
            </a:lvl1pPr>
            <a:lvl2pPr lvl="1">
              <a:spcBef>
                <a:spcPts val="0"/>
              </a:spcBef>
              <a:spcAft>
                <a:spcPts val="0"/>
              </a:spcAft>
              <a:buClr>
                <a:schemeClr val="lt1"/>
              </a:buClr>
              <a:buSzPts val="4800"/>
              <a:buNone/>
              <a:defRPr sz="5200">
                <a:solidFill>
                  <a:schemeClr val="lt1"/>
                </a:solidFill>
              </a:defRPr>
            </a:lvl2pPr>
            <a:lvl3pPr lvl="2">
              <a:spcBef>
                <a:spcPts val="0"/>
              </a:spcBef>
              <a:spcAft>
                <a:spcPts val="0"/>
              </a:spcAft>
              <a:buClr>
                <a:schemeClr val="lt1"/>
              </a:buClr>
              <a:buSzPts val="4800"/>
              <a:buNone/>
              <a:defRPr sz="5200">
                <a:solidFill>
                  <a:schemeClr val="lt1"/>
                </a:solidFill>
              </a:defRPr>
            </a:lvl3pPr>
            <a:lvl4pPr lvl="3">
              <a:spcBef>
                <a:spcPts val="0"/>
              </a:spcBef>
              <a:spcAft>
                <a:spcPts val="0"/>
              </a:spcAft>
              <a:buClr>
                <a:schemeClr val="lt1"/>
              </a:buClr>
              <a:buSzPts val="4800"/>
              <a:buNone/>
              <a:defRPr sz="5200">
                <a:solidFill>
                  <a:schemeClr val="lt1"/>
                </a:solidFill>
              </a:defRPr>
            </a:lvl4pPr>
            <a:lvl5pPr lvl="4">
              <a:spcBef>
                <a:spcPts val="0"/>
              </a:spcBef>
              <a:spcAft>
                <a:spcPts val="0"/>
              </a:spcAft>
              <a:buClr>
                <a:schemeClr val="lt1"/>
              </a:buClr>
              <a:buSzPts val="4800"/>
              <a:buNone/>
              <a:defRPr sz="5200">
                <a:solidFill>
                  <a:schemeClr val="lt1"/>
                </a:solidFill>
              </a:defRPr>
            </a:lvl5pPr>
            <a:lvl6pPr lvl="5">
              <a:spcBef>
                <a:spcPts val="0"/>
              </a:spcBef>
              <a:spcAft>
                <a:spcPts val="0"/>
              </a:spcAft>
              <a:buClr>
                <a:schemeClr val="lt1"/>
              </a:buClr>
              <a:buSzPts val="4800"/>
              <a:buNone/>
              <a:defRPr sz="5200">
                <a:solidFill>
                  <a:schemeClr val="lt1"/>
                </a:solidFill>
              </a:defRPr>
            </a:lvl6pPr>
            <a:lvl7pPr lvl="6">
              <a:spcBef>
                <a:spcPts val="0"/>
              </a:spcBef>
              <a:spcAft>
                <a:spcPts val="0"/>
              </a:spcAft>
              <a:buClr>
                <a:schemeClr val="lt1"/>
              </a:buClr>
              <a:buSzPts val="4800"/>
              <a:buNone/>
              <a:defRPr sz="5200">
                <a:solidFill>
                  <a:schemeClr val="lt1"/>
                </a:solidFill>
              </a:defRPr>
            </a:lvl7pPr>
            <a:lvl8pPr lvl="7">
              <a:spcBef>
                <a:spcPts val="0"/>
              </a:spcBef>
              <a:spcAft>
                <a:spcPts val="0"/>
              </a:spcAft>
              <a:buClr>
                <a:schemeClr val="lt1"/>
              </a:buClr>
              <a:buSzPts val="4800"/>
              <a:buNone/>
              <a:defRPr sz="5200">
                <a:solidFill>
                  <a:schemeClr val="lt1"/>
                </a:solidFill>
              </a:defRPr>
            </a:lvl8pPr>
            <a:lvl9pPr lvl="8">
              <a:spcBef>
                <a:spcPts val="0"/>
              </a:spcBef>
              <a:spcAft>
                <a:spcPts val="0"/>
              </a:spcAft>
              <a:buClr>
                <a:schemeClr val="lt1"/>
              </a:buClr>
              <a:buSzPts val="4800"/>
              <a:buNone/>
              <a:defRPr sz="5200">
                <a:solidFill>
                  <a:schemeClr val="lt1"/>
                </a:solidFill>
              </a:defRPr>
            </a:lvl9pPr>
          </a:lstStyle>
          <a:p>
            <a:endParaRPr/>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525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30/03/2023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55490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6FF137-0809-4DAA-8E3C-28073C2EEE2A}" type="datetimeFigureOut">
              <a:rPr lang="en-AU" smtClean="0"/>
              <a:t>30/03/2023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892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D6FF137-0809-4DAA-8E3C-28073C2EEE2A}" type="datetimeFigureOut">
              <a:rPr lang="en-AU" smtClean="0"/>
              <a:t>30/03/2023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216470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D6FF137-0809-4DAA-8E3C-28073C2EEE2A}" type="datetimeFigureOut">
              <a:rPr lang="en-AU" smtClean="0"/>
              <a:t>30/03/2023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30571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D6FF137-0809-4DAA-8E3C-28073C2EEE2A}" type="datetimeFigureOut">
              <a:rPr lang="en-AU" smtClean="0"/>
              <a:t>30/03/2023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2659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FF137-0809-4DAA-8E3C-28073C2EEE2A}" type="datetimeFigureOut">
              <a:rPr lang="en-AU" smtClean="0"/>
              <a:t>30/03/2023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45793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30/03/2023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91416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30/03/2023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05232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FF137-0809-4DAA-8E3C-28073C2EEE2A}" type="datetimeFigureOut">
              <a:rPr lang="en-AU" smtClean="0"/>
              <a:t>30/03/2023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9C39D7-84E0-46E1-9BB0-376D921FF78A}" type="slidenum">
              <a:rPr lang="en-AU" smtClean="0"/>
              <a:t>‹#›</a:t>
            </a:fld>
            <a:endParaRPr lang="en-AU"/>
          </a:p>
        </p:txBody>
      </p:sp>
    </p:spTree>
    <p:extLst>
      <p:ext uri="{BB962C8B-B14F-4D97-AF65-F5344CB8AC3E}">
        <p14:creationId xmlns:p14="http://schemas.microsoft.com/office/powerpoint/2010/main" val="395752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1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810.png"/><Relationship Id="rId5" Type="http://schemas.openxmlformats.org/officeDocument/2006/relationships/customXml" Target="../ink/ink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20.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46BE2BE-401B-43B6-9F59-E6AE635E14BD}"/>
              </a:ext>
            </a:extLst>
          </p:cNvPr>
          <p:cNvSpPr txBox="1"/>
          <p:nvPr/>
        </p:nvSpPr>
        <p:spPr>
          <a:xfrm>
            <a:off x="132745" y="1110207"/>
            <a:ext cx="11672375" cy="1569660"/>
          </a:xfrm>
          <a:prstGeom prst="rect">
            <a:avLst/>
          </a:prstGeom>
          <a:noFill/>
        </p:spPr>
        <p:txBody>
          <a:bodyPr wrap="square" rtlCol="0">
            <a:spAutoFit/>
          </a:bodyPr>
          <a:lstStyle/>
          <a:p>
            <a:r>
              <a:rPr lang="en-AU" sz="3200" b="1" dirty="0"/>
              <a:t>I will </a:t>
            </a:r>
            <a:r>
              <a:rPr lang="en-GB" sz="3200" b="1" dirty="0"/>
              <a:t>be able to </a:t>
            </a:r>
            <a:r>
              <a:rPr lang="en-GB" sz="3200" b="1" dirty="0">
                <a:latin typeface="Arial" panose="020B0604020202020204" pitchFamily="34" charset="0"/>
              </a:rPr>
              <a:t>apply knowledge of expected value, variance and standard deviation to solve associated probability problems</a:t>
            </a:r>
            <a:endParaRPr lang="en-GB" sz="3200" b="1" dirty="0"/>
          </a:p>
        </p:txBody>
      </p:sp>
      <p:sp>
        <p:nvSpPr>
          <p:cNvPr id="21" name="TextBox 20">
            <a:extLst>
              <a:ext uri="{FF2B5EF4-FFF2-40B4-BE49-F238E27FC236}">
                <a16:creationId xmlns:a16="http://schemas.microsoft.com/office/drawing/2014/main" id="{8E7845BC-DC72-44E1-BABF-6AFB4DC3022D}"/>
              </a:ext>
            </a:extLst>
          </p:cNvPr>
          <p:cNvSpPr txBox="1"/>
          <p:nvPr/>
        </p:nvSpPr>
        <p:spPr>
          <a:xfrm>
            <a:off x="135904" y="3714928"/>
            <a:ext cx="11906571" cy="2923877"/>
          </a:xfrm>
          <a:prstGeom prst="rect">
            <a:avLst/>
          </a:prstGeom>
          <a:noFill/>
        </p:spPr>
        <p:txBody>
          <a:bodyPr wrap="square" rtlCol="0">
            <a:spAutoFit/>
          </a:bodyPr>
          <a:lstStyle/>
          <a:p>
            <a:r>
              <a:rPr lang="en-AU" sz="2000" dirty="0">
                <a:cs typeface="Arial" panose="020B0604020202020204" pitchFamily="34" charset="0"/>
              </a:rPr>
              <a:t>At the end of the lesson, I will be able to:</a:t>
            </a:r>
          </a:p>
          <a:p>
            <a:r>
              <a:rPr lang="en-GB" sz="2000" dirty="0">
                <a:latin typeface="Arial" panose="020B0604020202020204" pitchFamily="34" charset="0"/>
                <a:ea typeface="Times New Roman" panose="02020603050405020304" pitchFamily="18" charset="0"/>
              </a:rPr>
              <a:t>3.3.5	identify the mean or expected value of a discrete random variable as a measurement of centre, and evaluate it in simple cases</a:t>
            </a:r>
          </a:p>
          <a:p>
            <a:r>
              <a:rPr lang="en-GB" sz="2000" dirty="0">
                <a:latin typeface="Arial" panose="020B0604020202020204" pitchFamily="34" charset="0"/>
                <a:ea typeface="Times New Roman" panose="02020603050405020304" pitchFamily="18" charset="0"/>
              </a:rPr>
              <a:t>3.3.6	identify the variance and standard deviation of a discrete random variable as measures of spread, and evaluate them using technology</a:t>
            </a:r>
          </a:p>
          <a:p>
            <a:r>
              <a:rPr lang="en-GB" sz="2000" dirty="0">
                <a:latin typeface="Arial" panose="020B0604020202020204" pitchFamily="34" charset="0"/>
                <a:ea typeface="Times New Roman" panose="02020603050405020304" pitchFamily="18" charset="0"/>
              </a:rPr>
              <a:t>3.3.7	examine the effects of linear changes of scale and origin on the mean and the standard deviation</a:t>
            </a:r>
          </a:p>
          <a:p>
            <a:r>
              <a:rPr lang="en-GB" sz="2000" dirty="0">
                <a:latin typeface="Arial" panose="020B0604020202020204" pitchFamily="34" charset="0"/>
                <a:ea typeface="Times New Roman" panose="02020603050405020304" pitchFamily="18" charset="0"/>
              </a:rPr>
              <a:t>3.3.8	use discrete random variables and associated probabilities to solve practical problems</a:t>
            </a:r>
          </a:p>
          <a:p>
            <a:endParaRPr lang="en-GB" sz="2400" b="1" dirty="0">
              <a:cs typeface="Arial" panose="020B0604020202020204" pitchFamily="34" charset="0"/>
            </a:endParaRPr>
          </a:p>
        </p:txBody>
      </p:sp>
      <p:sp>
        <p:nvSpPr>
          <p:cNvPr id="29" name="TextBox 28">
            <a:extLst>
              <a:ext uri="{FF2B5EF4-FFF2-40B4-BE49-F238E27FC236}">
                <a16:creationId xmlns:a16="http://schemas.microsoft.com/office/drawing/2014/main" id="{9EBEE264-396E-4E54-8000-6F24F770F99A}"/>
              </a:ext>
            </a:extLst>
          </p:cNvPr>
          <p:cNvSpPr txBox="1"/>
          <p:nvPr/>
        </p:nvSpPr>
        <p:spPr>
          <a:xfrm>
            <a:off x="0" y="-6605"/>
            <a:ext cx="342440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a:t>
            </a:r>
          </a:p>
        </p:txBody>
      </p:sp>
      <p:sp>
        <p:nvSpPr>
          <p:cNvPr id="30" name="TextBox 29">
            <a:extLst>
              <a:ext uri="{FF2B5EF4-FFF2-40B4-BE49-F238E27FC236}">
                <a16:creationId xmlns:a16="http://schemas.microsoft.com/office/drawing/2014/main" id="{2ADA7AF8-1FC9-4807-B4FF-6DF092ABA010}"/>
              </a:ext>
            </a:extLst>
          </p:cNvPr>
          <p:cNvSpPr txBox="1"/>
          <p:nvPr/>
        </p:nvSpPr>
        <p:spPr>
          <a:xfrm>
            <a:off x="46008" y="2905010"/>
            <a:ext cx="291643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Success Criteria</a:t>
            </a:r>
          </a:p>
        </p:txBody>
      </p:sp>
    </p:spTree>
    <p:extLst>
      <p:ext uri="{BB962C8B-B14F-4D97-AF65-F5344CB8AC3E}">
        <p14:creationId xmlns:p14="http://schemas.microsoft.com/office/powerpoint/2010/main" val="222634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49EF4-12E5-4A07-8CCC-98FFCD97C411}"/>
              </a:ext>
            </a:extLst>
          </p:cNvPr>
          <p:cNvSpPr txBox="1"/>
          <p:nvPr/>
        </p:nvSpPr>
        <p:spPr>
          <a:xfrm>
            <a:off x="0" y="0"/>
            <a:ext cx="6201390"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Understanding S</a:t>
            </a:r>
            <a:r>
              <a:rPr kumimoji="0" lang="en-US" sz="3200" b="1" i="0" u="none" strike="noStrike" kern="0" cap="none" spc="0" normalizeH="0" baseline="0" noProof="0" dirty="0" err="1">
                <a:ln>
                  <a:noFill/>
                </a:ln>
                <a:solidFill>
                  <a:schemeClr val="bg1"/>
                </a:solidFill>
                <a:effectLst/>
                <a:uLnTx/>
                <a:uFillTx/>
                <a:latin typeface="Calibri" panose="020F0502020204030204"/>
                <a:ea typeface="+mn-ea"/>
                <a:cs typeface="+mn-cs"/>
              </a:rPr>
              <a:t>tandard</a:t>
            </a:r>
            <a:r>
              <a:rPr kumimoji="0" lang="en-US" sz="3200" b="1" i="0" u="none" strike="noStrike" kern="0" cap="none" spc="0" normalizeH="0" baseline="0" noProof="0" dirty="0">
                <a:ln>
                  <a:noFill/>
                </a:ln>
                <a:solidFill>
                  <a:schemeClr val="bg1"/>
                </a:solidFill>
                <a:effectLst/>
                <a:uLnTx/>
                <a:uFillTx/>
                <a:latin typeface="Calibri" panose="020F0502020204030204"/>
                <a:ea typeface="+mn-ea"/>
                <a:cs typeface="+mn-cs"/>
              </a:rPr>
              <a:t> Deviation</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6B070B9-C774-42EB-9948-A06BAC59B51A}"/>
              </a:ext>
            </a:extLst>
          </p:cNvPr>
          <p:cNvPicPr>
            <a:picLocks noChangeAspect="1"/>
          </p:cNvPicPr>
          <p:nvPr/>
        </p:nvPicPr>
        <p:blipFill>
          <a:blip r:embed="rId2"/>
          <a:stretch>
            <a:fillRect/>
          </a:stretch>
        </p:blipFill>
        <p:spPr>
          <a:xfrm>
            <a:off x="0" y="748871"/>
            <a:ext cx="12178762" cy="5642919"/>
          </a:xfrm>
          <a:prstGeom prst="rect">
            <a:avLst/>
          </a:prstGeom>
        </p:spPr>
      </p:pic>
    </p:spTree>
    <p:extLst>
      <p:ext uri="{BB962C8B-B14F-4D97-AF65-F5344CB8AC3E}">
        <p14:creationId xmlns:p14="http://schemas.microsoft.com/office/powerpoint/2010/main" val="580639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672C2-B2B2-4107-9BB9-B319FEC8AD59}"/>
              </a:ext>
            </a:extLst>
          </p:cNvPr>
          <p:cNvSpPr>
            <a:spLocks noGrp="1"/>
          </p:cNvSpPr>
          <p:nvPr>
            <p:ph idx="1"/>
          </p:nvPr>
        </p:nvSpPr>
        <p:spPr>
          <a:xfrm>
            <a:off x="171449" y="777874"/>
            <a:ext cx="11839575" cy="5870575"/>
          </a:xfrm>
        </p:spPr>
        <p:txBody>
          <a:bodyPr>
            <a:normAutofit/>
          </a:bodyPr>
          <a:lstStyle/>
          <a:p>
            <a:pPr marL="0" indent="0" algn="just">
              <a:buNone/>
            </a:pPr>
            <a:r>
              <a:rPr lang="en-AU" sz="2200" dirty="0"/>
              <a:t>In the previous situation, though we had the same mean, mode and median for the two basketball </a:t>
            </a:r>
          </a:p>
          <a:p>
            <a:pPr marL="0" indent="0" algn="just">
              <a:buNone/>
            </a:pPr>
            <a:r>
              <a:rPr lang="en-AU" sz="2200" dirty="0"/>
              <a:t>teams, we could see there was more variation in one dataset compared to the other. </a:t>
            </a:r>
          </a:p>
          <a:p>
            <a:pPr marL="0" indent="0" algn="just">
              <a:buNone/>
            </a:pPr>
            <a:endParaRPr lang="en-AU" sz="2200" b="1" dirty="0">
              <a:solidFill>
                <a:srgbClr val="C00000"/>
              </a:solidFill>
            </a:endParaRPr>
          </a:p>
          <a:p>
            <a:pPr marL="0" indent="0" algn="just">
              <a:buNone/>
            </a:pPr>
            <a:r>
              <a:rPr lang="en-AU" sz="2200" dirty="0"/>
              <a:t>There are two statistical measures we will look at that measures this variation: variance and </a:t>
            </a:r>
          </a:p>
          <a:p>
            <a:pPr marL="0" indent="0" algn="just">
              <a:buNone/>
            </a:pPr>
            <a:r>
              <a:rPr lang="en-AU" sz="2200" dirty="0"/>
              <a:t>standard deviation.</a:t>
            </a:r>
          </a:p>
          <a:p>
            <a:pPr marL="0" indent="0">
              <a:buNone/>
            </a:pPr>
            <a:endParaRPr lang="en-AU" sz="2200" b="1" dirty="0">
              <a:solidFill>
                <a:srgbClr val="C00000"/>
              </a:solidFill>
            </a:endParaRPr>
          </a:p>
          <a:p>
            <a:pPr marL="0" indent="0">
              <a:buNone/>
            </a:pPr>
            <a:r>
              <a:rPr lang="en-AU" sz="2200" b="1" dirty="0">
                <a:solidFill>
                  <a:srgbClr val="002060"/>
                </a:solidFill>
              </a:rPr>
              <a:t>Standard deviation </a:t>
            </a:r>
            <a:r>
              <a:rPr lang="en-AU" sz="2200" dirty="0"/>
              <a:t>is a quantity that measures how much the members of group differ from the mean </a:t>
            </a:r>
          </a:p>
          <a:p>
            <a:pPr marL="0" indent="0">
              <a:buNone/>
            </a:pPr>
            <a:r>
              <a:rPr lang="en-AU" sz="2200" dirty="0"/>
              <a:t>value of the group. </a:t>
            </a:r>
          </a:p>
          <a:p>
            <a:pPr marL="0" indent="0">
              <a:buNone/>
            </a:pPr>
            <a:endParaRPr lang="en-AU" sz="2200" b="1" dirty="0"/>
          </a:p>
          <a:p>
            <a:pPr marL="0" indent="0">
              <a:buNone/>
            </a:pPr>
            <a:r>
              <a:rPr lang="en-AU" sz="2200" b="1" dirty="0">
                <a:solidFill>
                  <a:srgbClr val="002060"/>
                </a:solidFill>
              </a:rPr>
              <a:t>Variance</a:t>
            </a:r>
            <a:r>
              <a:rPr lang="en-AU" sz="2200" b="1" dirty="0">
                <a:solidFill>
                  <a:srgbClr val="C00000"/>
                </a:solidFill>
              </a:rPr>
              <a:t> </a:t>
            </a:r>
            <a:r>
              <a:rPr lang="en-AU" sz="2200" dirty="0"/>
              <a:t>is the square of the standard deviation. </a:t>
            </a:r>
            <a:endParaRPr lang="en-AU" sz="2400" dirty="0"/>
          </a:p>
          <a:p>
            <a:pPr marL="0" indent="0">
              <a:buNone/>
            </a:pPr>
            <a:endParaRPr lang="en-AU" sz="2400" b="1" dirty="0">
              <a:solidFill>
                <a:srgbClr val="C00000"/>
              </a:solidFill>
            </a:endParaRPr>
          </a:p>
        </p:txBody>
      </p:sp>
      <p:sp>
        <p:nvSpPr>
          <p:cNvPr id="4" name="TextBox 3">
            <a:extLst>
              <a:ext uri="{FF2B5EF4-FFF2-40B4-BE49-F238E27FC236}">
                <a16:creationId xmlns:a16="http://schemas.microsoft.com/office/drawing/2014/main" id="{102706CF-22D6-4C9A-AA2F-EC75109644E6}"/>
              </a:ext>
            </a:extLst>
          </p:cNvPr>
          <p:cNvSpPr txBox="1"/>
          <p:nvPr/>
        </p:nvSpPr>
        <p:spPr>
          <a:xfrm>
            <a:off x="0" y="0"/>
            <a:ext cx="6201390"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Understanding S</a:t>
            </a:r>
            <a:r>
              <a:rPr kumimoji="0" lang="en-US" sz="3200" b="1" i="0" u="none" strike="noStrike" kern="0" cap="none" spc="0" normalizeH="0" baseline="0" noProof="0" dirty="0" err="1">
                <a:ln>
                  <a:noFill/>
                </a:ln>
                <a:solidFill>
                  <a:schemeClr val="bg1"/>
                </a:solidFill>
                <a:effectLst/>
                <a:uLnTx/>
                <a:uFillTx/>
                <a:latin typeface="Calibri" panose="020F0502020204030204"/>
                <a:ea typeface="+mn-ea"/>
                <a:cs typeface="+mn-cs"/>
              </a:rPr>
              <a:t>tandard</a:t>
            </a:r>
            <a:r>
              <a:rPr kumimoji="0" lang="en-US" sz="3200" b="1" i="0" u="none" strike="noStrike" kern="0" cap="none" spc="0" normalizeH="0" baseline="0" noProof="0" dirty="0">
                <a:ln>
                  <a:noFill/>
                </a:ln>
                <a:solidFill>
                  <a:schemeClr val="bg1"/>
                </a:solidFill>
                <a:effectLst/>
                <a:uLnTx/>
                <a:uFillTx/>
                <a:latin typeface="Calibri" panose="020F0502020204030204"/>
                <a:ea typeface="+mn-ea"/>
                <a:cs typeface="+mn-cs"/>
              </a:rPr>
              <a:t> Deviation</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27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884" y="790575"/>
                <a:ext cx="11798645" cy="5840884"/>
              </a:xfrm>
            </p:spPr>
            <p:txBody>
              <a:bodyPr>
                <a:normAutofit lnSpcReduction="10000"/>
              </a:bodyPr>
              <a:lstStyle/>
              <a:p>
                <a:pPr marL="0" indent="0">
                  <a:buNone/>
                </a:pPr>
                <a:r>
                  <a:rPr lang="en-AU" sz="2400" dirty="0"/>
                  <a:t>To calculate the standard deviation of a dataset, we find how far apart each score is from the mean (i.e. their deviations), find the average of the squares of these deviations (i.e. the variance) and then square root our answer.</a:t>
                </a:r>
              </a:p>
              <a:p>
                <a:pPr marL="0" indent="0">
                  <a:buNone/>
                </a:pPr>
                <a:endParaRPr lang="en-AU" sz="500" b="1" dirty="0"/>
              </a:p>
              <a:p>
                <a:pPr marL="0" indent="0">
                  <a:buNone/>
                </a:pPr>
                <a:r>
                  <a:rPr lang="en-AU" sz="2400" b="1" dirty="0"/>
                  <a:t>EXAMPLE: Suppose we have the table of score below:</a:t>
                </a:r>
              </a:p>
              <a:p>
                <a:pPr marL="0" indent="0">
                  <a:buNone/>
                </a:pPr>
                <a:endParaRPr lang="en-AU" b="1" dirty="0"/>
              </a:p>
              <a:p>
                <a:pPr marL="0" indent="0">
                  <a:buNone/>
                </a:pPr>
                <a:endParaRPr lang="en-AU" dirty="0"/>
              </a:p>
              <a:p>
                <a:pPr marL="0" indent="0">
                  <a:buNone/>
                </a:pPr>
                <a:endParaRPr lang="en-AU" sz="500" b="1" dirty="0">
                  <a:solidFill>
                    <a:srgbClr val="C00000"/>
                  </a:solidFill>
                </a:endParaRPr>
              </a:p>
              <a:p>
                <a:pPr marL="0" indent="0">
                  <a:buNone/>
                </a:pPr>
                <a:r>
                  <a:rPr lang="en-AU" sz="2400" dirty="0">
                    <a:solidFill>
                      <a:srgbClr val="002060"/>
                    </a:solidFill>
                  </a:rPr>
                  <a:t>The mean of the scores is 18</a:t>
                </a:r>
              </a:p>
              <a:p>
                <a:pPr marL="0" indent="0">
                  <a:buNone/>
                </a:pPr>
                <a:r>
                  <a:rPr lang="en-AU" sz="2400" dirty="0">
                    <a:solidFill>
                      <a:srgbClr val="002060"/>
                    </a:solidFill>
                  </a:rPr>
                  <a:t>The ‘deviation’ of the scores from the mean is given below each score in the table.</a:t>
                </a:r>
              </a:p>
              <a:p>
                <a:pPr marL="0" indent="0">
                  <a:buNone/>
                </a:pPr>
                <a:r>
                  <a:rPr lang="en-AU" sz="2400" dirty="0">
                    <a:solidFill>
                      <a:srgbClr val="002060"/>
                    </a:solidFill>
                  </a:rPr>
                  <a:t>Variance = </a:t>
                </a:r>
                <a14:m>
                  <m:oMath xmlns:m="http://schemas.openxmlformats.org/officeDocument/2006/math">
                    <m:f>
                      <m:fPr>
                        <m:ctrlPr>
                          <a:rPr lang="en-AU" sz="2400" i="1" smtClean="0">
                            <a:solidFill>
                              <a:srgbClr val="002060"/>
                            </a:solidFill>
                            <a:latin typeface="Cambria Math" panose="02040503050406030204" pitchFamily="18" charset="0"/>
                          </a:rPr>
                        </m:ctrlPr>
                      </m:fPr>
                      <m:num>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(−6)</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(−3)</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(−2)</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(−2)</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(0)</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(2)</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(4)</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sSup>
                          <m:sSupPr>
                            <m:ctrlPr>
                              <a:rPr lang="en-AU" sz="240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(7)</m:t>
                            </m:r>
                          </m:e>
                          <m:sup>
                            <m:r>
                              <a:rPr lang="en-AU" sz="2400" b="0" i="1" smtClean="0">
                                <a:solidFill>
                                  <a:srgbClr val="002060"/>
                                </a:solidFill>
                                <a:latin typeface="Cambria Math" panose="02040503050406030204" pitchFamily="18" charset="0"/>
                              </a:rPr>
                              <m:t>2</m:t>
                            </m:r>
                          </m:sup>
                        </m:sSup>
                      </m:num>
                      <m:den>
                        <m:r>
                          <a:rPr lang="en-AU" sz="2400" b="0" i="1" smtClean="0">
                            <a:solidFill>
                              <a:srgbClr val="002060"/>
                            </a:solidFill>
                            <a:latin typeface="Cambria Math" panose="02040503050406030204" pitchFamily="18" charset="0"/>
                          </a:rPr>
                          <m:t>8</m:t>
                        </m:r>
                      </m:den>
                    </m:f>
                    <m:r>
                      <a:rPr lang="en-AU" sz="2400" b="0" i="0" smtClean="0">
                        <a:solidFill>
                          <a:srgbClr val="002060"/>
                        </a:solidFill>
                        <a:latin typeface="Cambria Math" panose="02040503050406030204" pitchFamily="18" charset="0"/>
                      </a:rPr>
                      <m:t>=15.25</m:t>
                    </m:r>
                  </m:oMath>
                </a14:m>
                <a:endParaRPr lang="en-AU" sz="2400" dirty="0">
                  <a:solidFill>
                    <a:srgbClr val="002060"/>
                  </a:solidFill>
                </a:endParaRPr>
              </a:p>
              <a:p>
                <a:pPr marL="0" indent="0">
                  <a:buNone/>
                </a:pPr>
                <a:r>
                  <a:rPr lang="en-AU" sz="2400" dirty="0">
                    <a:solidFill>
                      <a:srgbClr val="002060"/>
                    </a:solidFill>
                  </a:rPr>
                  <a:t>Standard Deviation = </a:t>
                </a:r>
                <a14:m>
                  <m:oMath xmlns:m="http://schemas.openxmlformats.org/officeDocument/2006/math">
                    <m:rad>
                      <m:radPr>
                        <m:degHide m:val="on"/>
                        <m:ctrlPr>
                          <a:rPr lang="en-AU" sz="2400" i="1" smtClean="0">
                            <a:solidFill>
                              <a:srgbClr val="002060"/>
                            </a:solidFill>
                            <a:latin typeface="Cambria Math" panose="02040503050406030204" pitchFamily="18" charset="0"/>
                          </a:rPr>
                        </m:ctrlPr>
                      </m:radPr>
                      <m:deg/>
                      <m:e>
                        <m:r>
                          <a:rPr lang="en-AU" sz="2400" b="0" i="1" smtClean="0">
                            <a:solidFill>
                              <a:srgbClr val="002060"/>
                            </a:solidFill>
                            <a:latin typeface="Cambria Math" panose="02040503050406030204" pitchFamily="18" charset="0"/>
                          </a:rPr>
                          <m:t>15.25</m:t>
                        </m:r>
                      </m:e>
                    </m:rad>
                    <m:r>
                      <a:rPr lang="en-AU" sz="2400" b="0" i="1" smtClean="0">
                        <a:solidFill>
                          <a:srgbClr val="002060"/>
                        </a:solidFill>
                        <a:latin typeface="Cambria Math" panose="02040503050406030204" pitchFamily="18" charset="0"/>
                      </a:rPr>
                      <m:t>=3.91</m:t>
                    </m:r>
                  </m:oMath>
                </a14:m>
                <a:endParaRPr lang="en-AU" sz="2400" dirty="0">
                  <a:solidFill>
                    <a:srgbClr val="002060"/>
                  </a:solidFill>
                </a:endParaRPr>
              </a:p>
              <a:p>
                <a:pPr marL="0" indent="0">
                  <a:buNone/>
                </a:pPr>
                <a:r>
                  <a:rPr lang="en-AU" sz="2400" dirty="0"/>
                  <a:t>Notice that the variance is the standard deviation squared. Note that this means the ‘units’ used in measuring spread for standard deviation and variance are different (i.e. one is using ‘square units’ and the other is not).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884" y="790575"/>
                <a:ext cx="11798645" cy="5840884"/>
              </a:xfrm>
              <a:blipFill>
                <a:blip r:embed="rId2"/>
                <a:stretch>
                  <a:fillRect l="-775" t="-1983"/>
                </a:stretch>
              </a:blipFill>
            </p:spPr>
            <p:txBody>
              <a:bodyPr/>
              <a:lstStyle/>
              <a:p>
                <a:r>
                  <a:rPr lang="en-AU">
                    <a:noFill/>
                  </a:rPr>
                  <a:t> </a:t>
                </a:r>
              </a:p>
            </p:txBody>
          </p:sp>
        </mc:Fallback>
      </mc:AlternateContent>
      <p:graphicFrame>
        <p:nvGraphicFramePr>
          <p:cNvPr id="4" name="Table 3"/>
          <p:cNvGraphicFramePr>
            <a:graphicFrameLocks noGrp="1"/>
          </p:cNvGraphicFramePr>
          <p:nvPr/>
        </p:nvGraphicFramePr>
        <p:xfrm>
          <a:off x="189467" y="2540485"/>
          <a:ext cx="11798649" cy="741680"/>
        </p:xfrm>
        <a:graphic>
          <a:graphicData uri="http://schemas.openxmlformats.org/drawingml/2006/table">
            <a:tbl>
              <a:tblPr firstRow="1" bandRow="1">
                <a:tableStyleId>{69CF1AB2-1976-4502-BF36-3FF5EA218861}</a:tableStyleId>
              </a:tblPr>
              <a:tblGrid>
                <a:gridCol w="1310961">
                  <a:extLst>
                    <a:ext uri="{9D8B030D-6E8A-4147-A177-3AD203B41FA5}">
                      <a16:colId xmlns:a16="http://schemas.microsoft.com/office/drawing/2014/main" val="20000"/>
                    </a:ext>
                  </a:extLst>
                </a:gridCol>
                <a:gridCol w="1310961">
                  <a:extLst>
                    <a:ext uri="{9D8B030D-6E8A-4147-A177-3AD203B41FA5}">
                      <a16:colId xmlns:a16="http://schemas.microsoft.com/office/drawing/2014/main" val="20001"/>
                    </a:ext>
                  </a:extLst>
                </a:gridCol>
                <a:gridCol w="1310961">
                  <a:extLst>
                    <a:ext uri="{9D8B030D-6E8A-4147-A177-3AD203B41FA5}">
                      <a16:colId xmlns:a16="http://schemas.microsoft.com/office/drawing/2014/main" val="20002"/>
                    </a:ext>
                  </a:extLst>
                </a:gridCol>
                <a:gridCol w="1310961">
                  <a:extLst>
                    <a:ext uri="{9D8B030D-6E8A-4147-A177-3AD203B41FA5}">
                      <a16:colId xmlns:a16="http://schemas.microsoft.com/office/drawing/2014/main" val="20003"/>
                    </a:ext>
                  </a:extLst>
                </a:gridCol>
                <a:gridCol w="1310961">
                  <a:extLst>
                    <a:ext uri="{9D8B030D-6E8A-4147-A177-3AD203B41FA5}">
                      <a16:colId xmlns:a16="http://schemas.microsoft.com/office/drawing/2014/main" val="20004"/>
                    </a:ext>
                  </a:extLst>
                </a:gridCol>
                <a:gridCol w="1310961">
                  <a:extLst>
                    <a:ext uri="{9D8B030D-6E8A-4147-A177-3AD203B41FA5}">
                      <a16:colId xmlns:a16="http://schemas.microsoft.com/office/drawing/2014/main" val="20005"/>
                    </a:ext>
                  </a:extLst>
                </a:gridCol>
                <a:gridCol w="1310961">
                  <a:extLst>
                    <a:ext uri="{9D8B030D-6E8A-4147-A177-3AD203B41FA5}">
                      <a16:colId xmlns:a16="http://schemas.microsoft.com/office/drawing/2014/main" val="20006"/>
                    </a:ext>
                  </a:extLst>
                </a:gridCol>
                <a:gridCol w="1310961">
                  <a:extLst>
                    <a:ext uri="{9D8B030D-6E8A-4147-A177-3AD203B41FA5}">
                      <a16:colId xmlns:a16="http://schemas.microsoft.com/office/drawing/2014/main" val="20007"/>
                    </a:ext>
                  </a:extLst>
                </a:gridCol>
                <a:gridCol w="1310961">
                  <a:extLst>
                    <a:ext uri="{9D8B030D-6E8A-4147-A177-3AD203B41FA5}">
                      <a16:colId xmlns:a16="http://schemas.microsoft.com/office/drawing/2014/main" val="20008"/>
                    </a:ext>
                  </a:extLst>
                </a:gridCol>
              </a:tblGrid>
              <a:tr h="370840">
                <a:tc>
                  <a:txBody>
                    <a:bodyPr/>
                    <a:lstStyle/>
                    <a:p>
                      <a:pPr algn="ctr"/>
                      <a:r>
                        <a:rPr lang="en-AU" dirty="0"/>
                        <a:t>SCORES</a:t>
                      </a:r>
                      <a:endParaRPr lang="en-AU" dirty="0">
                        <a:solidFill>
                          <a:schemeClr val="tx1"/>
                        </a:solidFill>
                      </a:endParaRPr>
                    </a:p>
                  </a:txBody>
                  <a:tcPr/>
                </a:tc>
                <a:tc>
                  <a:txBody>
                    <a:bodyPr/>
                    <a:lstStyle/>
                    <a:p>
                      <a:pPr algn="ctr"/>
                      <a:r>
                        <a:rPr lang="en-AU" dirty="0"/>
                        <a:t>12</a:t>
                      </a:r>
                    </a:p>
                  </a:txBody>
                  <a:tcPr/>
                </a:tc>
                <a:tc>
                  <a:txBody>
                    <a:bodyPr/>
                    <a:lstStyle/>
                    <a:p>
                      <a:pPr algn="ctr"/>
                      <a:r>
                        <a:rPr lang="en-AU" dirty="0"/>
                        <a:t>15</a:t>
                      </a:r>
                    </a:p>
                  </a:txBody>
                  <a:tcPr/>
                </a:tc>
                <a:tc>
                  <a:txBody>
                    <a:bodyPr/>
                    <a:lstStyle/>
                    <a:p>
                      <a:pPr algn="ctr"/>
                      <a:r>
                        <a:rPr lang="en-AU" dirty="0"/>
                        <a:t>16</a:t>
                      </a:r>
                    </a:p>
                  </a:txBody>
                  <a:tcPr/>
                </a:tc>
                <a:tc>
                  <a:txBody>
                    <a:bodyPr/>
                    <a:lstStyle/>
                    <a:p>
                      <a:pPr algn="ctr"/>
                      <a:r>
                        <a:rPr lang="en-AU" dirty="0"/>
                        <a:t>16</a:t>
                      </a:r>
                    </a:p>
                  </a:txBody>
                  <a:tcPr/>
                </a:tc>
                <a:tc>
                  <a:txBody>
                    <a:bodyPr/>
                    <a:lstStyle/>
                    <a:p>
                      <a:pPr algn="ctr"/>
                      <a:r>
                        <a:rPr lang="en-AU" dirty="0"/>
                        <a:t>18</a:t>
                      </a:r>
                    </a:p>
                  </a:txBody>
                  <a:tcPr/>
                </a:tc>
                <a:tc>
                  <a:txBody>
                    <a:bodyPr/>
                    <a:lstStyle/>
                    <a:p>
                      <a:pPr algn="ctr"/>
                      <a:r>
                        <a:rPr lang="en-AU" dirty="0"/>
                        <a:t>20</a:t>
                      </a:r>
                    </a:p>
                  </a:txBody>
                  <a:tcPr/>
                </a:tc>
                <a:tc>
                  <a:txBody>
                    <a:bodyPr/>
                    <a:lstStyle/>
                    <a:p>
                      <a:pPr algn="ctr"/>
                      <a:r>
                        <a:rPr lang="en-AU" dirty="0"/>
                        <a:t>22</a:t>
                      </a:r>
                    </a:p>
                  </a:txBody>
                  <a:tcPr/>
                </a:tc>
                <a:tc>
                  <a:txBody>
                    <a:bodyPr/>
                    <a:lstStyle/>
                    <a:p>
                      <a:pPr algn="ctr"/>
                      <a:r>
                        <a:rPr lang="en-AU" dirty="0"/>
                        <a:t>25</a:t>
                      </a:r>
                    </a:p>
                  </a:txBody>
                  <a:tcPr/>
                </a:tc>
                <a:extLst>
                  <a:ext uri="{0D108BD9-81ED-4DB2-BD59-A6C34878D82A}">
                    <a16:rowId xmlns:a16="http://schemas.microsoft.com/office/drawing/2014/main" val="10000"/>
                  </a:ext>
                </a:extLst>
              </a:tr>
              <a:tr h="370840">
                <a:tc>
                  <a:txBody>
                    <a:bodyPr/>
                    <a:lstStyle/>
                    <a:p>
                      <a:pPr algn="ctr"/>
                      <a:r>
                        <a:rPr lang="en-AU" b="1" dirty="0"/>
                        <a:t>DEVIATION</a:t>
                      </a:r>
                    </a:p>
                  </a:txBody>
                  <a:tcPr/>
                </a:tc>
                <a:tc>
                  <a:txBody>
                    <a:bodyPr/>
                    <a:lstStyle/>
                    <a:p>
                      <a:pPr algn="ctr"/>
                      <a:r>
                        <a:rPr lang="en-AU" dirty="0"/>
                        <a:t>-6</a:t>
                      </a:r>
                    </a:p>
                  </a:txBody>
                  <a:tcPr/>
                </a:tc>
                <a:tc>
                  <a:txBody>
                    <a:bodyPr/>
                    <a:lstStyle/>
                    <a:p>
                      <a:pPr algn="ctr"/>
                      <a:r>
                        <a:rPr lang="en-AU" dirty="0"/>
                        <a:t>-3</a:t>
                      </a:r>
                    </a:p>
                  </a:txBody>
                  <a:tcPr/>
                </a:tc>
                <a:tc>
                  <a:txBody>
                    <a:bodyPr/>
                    <a:lstStyle/>
                    <a:p>
                      <a:pPr algn="ctr"/>
                      <a:r>
                        <a:rPr lang="en-AU" dirty="0"/>
                        <a:t>-2</a:t>
                      </a:r>
                    </a:p>
                  </a:txBody>
                  <a:tcPr/>
                </a:tc>
                <a:tc>
                  <a:txBody>
                    <a:bodyPr/>
                    <a:lstStyle/>
                    <a:p>
                      <a:pPr algn="ctr"/>
                      <a:r>
                        <a:rPr lang="en-AU" dirty="0"/>
                        <a:t>-2</a:t>
                      </a:r>
                    </a:p>
                  </a:txBody>
                  <a:tcPr/>
                </a:tc>
                <a:tc>
                  <a:txBody>
                    <a:bodyPr/>
                    <a:lstStyle/>
                    <a:p>
                      <a:pPr algn="ctr"/>
                      <a:r>
                        <a:rPr lang="en-AU" dirty="0"/>
                        <a:t>0</a:t>
                      </a:r>
                    </a:p>
                  </a:txBody>
                  <a:tcPr/>
                </a:tc>
                <a:tc>
                  <a:txBody>
                    <a:bodyPr/>
                    <a:lstStyle/>
                    <a:p>
                      <a:pPr algn="ctr"/>
                      <a:r>
                        <a:rPr lang="en-AU" dirty="0"/>
                        <a:t>2</a:t>
                      </a:r>
                    </a:p>
                  </a:txBody>
                  <a:tcPr/>
                </a:tc>
                <a:tc>
                  <a:txBody>
                    <a:bodyPr/>
                    <a:lstStyle/>
                    <a:p>
                      <a:pPr algn="ctr"/>
                      <a:r>
                        <a:rPr lang="en-AU" dirty="0"/>
                        <a:t>4</a:t>
                      </a:r>
                    </a:p>
                  </a:txBody>
                  <a:tcPr/>
                </a:tc>
                <a:tc>
                  <a:txBody>
                    <a:bodyPr/>
                    <a:lstStyle/>
                    <a:p>
                      <a:pPr algn="ctr"/>
                      <a:r>
                        <a:rPr lang="en-AU" dirty="0"/>
                        <a:t>7</a:t>
                      </a:r>
                    </a:p>
                  </a:txBody>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00E6EAE2-143E-4817-B338-E0BE8EE6160F}"/>
              </a:ext>
            </a:extLst>
          </p:cNvPr>
          <p:cNvSpPr txBox="1"/>
          <p:nvPr/>
        </p:nvSpPr>
        <p:spPr>
          <a:xfrm>
            <a:off x="0" y="0"/>
            <a:ext cx="5539617"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Calculating Standard Deviation</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8355919-457A-4B44-9435-373DD89007F8}"/>
              </a:ext>
            </a:extLst>
          </p:cNvPr>
          <p:cNvSpPr/>
          <p:nvPr/>
        </p:nvSpPr>
        <p:spPr>
          <a:xfrm>
            <a:off x="1876425" y="2990850"/>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85589234-C7DE-48C0-9A9C-1DC22B073E05}"/>
              </a:ext>
            </a:extLst>
          </p:cNvPr>
          <p:cNvSpPr/>
          <p:nvPr/>
        </p:nvSpPr>
        <p:spPr>
          <a:xfrm>
            <a:off x="3238500" y="2990850"/>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92175CCE-575D-4B08-9F0E-09B3E0959BA8}"/>
              </a:ext>
            </a:extLst>
          </p:cNvPr>
          <p:cNvSpPr/>
          <p:nvPr/>
        </p:nvSpPr>
        <p:spPr>
          <a:xfrm>
            <a:off x="4533900" y="2961098"/>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48FBF913-8DC6-4BD1-BA1C-70725C291661}"/>
              </a:ext>
            </a:extLst>
          </p:cNvPr>
          <p:cNvSpPr/>
          <p:nvPr/>
        </p:nvSpPr>
        <p:spPr>
          <a:xfrm>
            <a:off x="5895975" y="2990850"/>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ADA92554-9E15-4CA1-91C0-21E1DF7CB06A}"/>
              </a:ext>
            </a:extLst>
          </p:cNvPr>
          <p:cNvSpPr/>
          <p:nvPr/>
        </p:nvSpPr>
        <p:spPr>
          <a:xfrm>
            <a:off x="7191375" y="2990849"/>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C0523E0-EB5D-46D3-ADC9-4AC22E3F6F1E}"/>
              </a:ext>
            </a:extLst>
          </p:cNvPr>
          <p:cNvSpPr/>
          <p:nvPr/>
        </p:nvSpPr>
        <p:spPr>
          <a:xfrm>
            <a:off x="8382002" y="2986889"/>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BA7B776-A3D6-4602-B4A1-B67264F6C2DA}"/>
              </a:ext>
            </a:extLst>
          </p:cNvPr>
          <p:cNvSpPr/>
          <p:nvPr/>
        </p:nvSpPr>
        <p:spPr>
          <a:xfrm>
            <a:off x="9677402" y="2995238"/>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3B8EBFF-B1A2-41FE-92EA-62CFCC5FB19C}"/>
              </a:ext>
            </a:extLst>
          </p:cNvPr>
          <p:cNvSpPr/>
          <p:nvPr/>
        </p:nvSpPr>
        <p:spPr>
          <a:xfrm>
            <a:off x="11152486" y="2981752"/>
            <a:ext cx="571500" cy="219075"/>
          </a:xfrm>
          <a:prstGeom prst="rect">
            <a:avLst/>
          </a:prstGeom>
          <a:solidFill>
            <a:srgbClr val="D2DEEF"/>
          </a:solidFill>
          <a:ln>
            <a:solidFill>
              <a:srgbClr val="D2D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225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2B4E30-DA1F-4A81-AF32-26E9950B20CD}"/>
                  </a:ext>
                </a:extLst>
              </p:cNvPr>
              <p:cNvSpPr>
                <a:spLocks noGrp="1"/>
              </p:cNvSpPr>
              <p:nvPr>
                <p:ph idx="1"/>
              </p:nvPr>
            </p:nvSpPr>
            <p:spPr>
              <a:xfrm>
                <a:off x="303068" y="755362"/>
                <a:ext cx="11811000" cy="5822950"/>
              </a:xfrm>
            </p:spPr>
            <p:txBody>
              <a:bodyPr>
                <a:normAutofit/>
              </a:bodyPr>
              <a:lstStyle/>
              <a:p>
                <a:pPr marL="0" indent="0">
                  <a:buNone/>
                </a:pPr>
                <a:r>
                  <a:rPr lang="en-AU" sz="2400" dirty="0"/>
                  <a:t>The formula for calculating variance is:</a:t>
                </a:r>
              </a:p>
              <a:p>
                <a:pPr marL="0" indent="0">
                  <a:buNone/>
                </a:pPr>
                <a:endParaRPr lang="en-AU" sz="2400" dirty="0"/>
              </a:p>
              <a:p>
                <a:pPr marL="0" indent="0" algn="ctr">
                  <a:buNone/>
                </a:pPr>
                <a14:m>
                  <m:oMathPara xmlns:m="http://schemas.openxmlformats.org/officeDocument/2006/math">
                    <m:oMathParaPr>
                      <m:jc m:val="centerGroup"/>
                    </m:oMathParaPr>
                    <m:oMath xmlns:m="http://schemas.openxmlformats.org/officeDocument/2006/math">
                      <m:sSup>
                        <m:sSupPr>
                          <m:ctrlPr>
                            <a:rPr lang="en-AU" sz="2400" b="1" i="1" smtClean="0">
                              <a:latin typeface="Cambria Math" panose="02040503050406030204" pitchFamily="18" charset="0"/>
                            </a:rPr>
                          </m:ctrlPr>
                        </m:sSupPr>
                        <m:e>
                          <m:r>
                            <a:rPr lang="en-AU" sz="2400" b="1" i="1" smtClean="0">
                              <a:latin typeface="Cambria Math" panose="02040503050406030204" pitchFamily="18" charset="0"/>
                              <a:ea typeface="Cambria Math" panose="02040503050406030204" pitchFamily="18" charset="0"/>
                            </a:rPr>
                            <m:t>𝝈</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nary>
                        <m:naryPr>
                          <m:chr m:val="∑"/>
                          <m:subHide m:val="on"/>
                          <m:supHide m:val="on"/>
                          <m:ctrlPr>
                            <a:rPr lang="en-US" sz="2400" b="1" i="1" smtClean="0">
                              <a:latin typeface="Cambria Math" panose="02040503050406030204" pitchFamily="18" charset="0"/>
                            </a:rPr>
                          </m:ctrlPr>
                        </m:naryPr>
                        <m:sub/>
                        <m:sup/>
                        <m:e>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𝝁</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e>
                            <m:sup>
                              <m:r>
                                <a:rPr lang="en-US" sz="2400" b="1" i="1" smtClean="0">
                                  <a:latin typeface="Cambria Math" panose="02040503050406030204" pitchFamily="18" charset="0"/>
                                  <a:ea typeface="Cambria Math" panose="02040503050406030204" pitchFamily="18" charset="0"/>
                                </a:rPr>
                                <m:t>𝟐</m:t>
                              </m:r>
                            </m:sup>
                          </m:sSup>
                          <m:r>
                            <a:rPr lang="en-US" sz="2400" b="1" i="1" smtClean="0">
                              <a:latin typeface="Cambria Math" panose="02040503050406030204" pitchFamily="18" charset="0"/>
                              <a:ea typeface="Cambria Math" panose="02040503050406030204" pitchFamily="18" charset="0"/>
                            </a:rPr>
                            <m:t>𝒑</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r>
                            <a:rPr lang="en-US" sz="2400" b="1" i="1" smtClean="0">
                              <a:latin typeface="Cambria Math" panose="02040503050406030204" pitchFamily="18" charset="0"/>
                              <a:ea typeface="Cambria Math" panose="02040503050406030204" pitchFamily="18" charset="0"/>
                            </a:rPr>
                            <m:t>)</m:t>
                          </m:r>
                        </m:e>
                      </m:nary>
                    </m:oMath>
                  </m:oMathPara>
                </a14:m>
                <a:endParaRPr lang="en-US" sz="2400" b="1" dirty="0"/>
              </a:p>
              <a:p>
                <a:pPr marL="0" indent="0">
                  <a:buNone/>
                </a:pPr>
                <a:r>
                  <a:rPr lang="en-AU" sz="2400" dirty="0"/>
                  <a:t>Where:</a:t>
                </a:r>
              </a:p>
              <a:p>
                <a:pPr marL="0" indent="0">
                  <a:buNone/>
                </a:pPr>
                <a14:m>
                  <m:oMath xmlns:m="http://schemas.openxmlformats.org/officeDocument/2006/math">
                    <m:r>
                      <a:rPr lang="en-AU" sz="2400" b="1" i="1" smtClean="0">
                        <a:solidFill>
                          <a:srgbClr val="002060"/>
                        </a:solidFill>
                        <a:latin typeface="Cambria Math" panose="02040503050406030204" pitchFamily="18" charset="0"/>
                        <a:ea typeface="Cambria Math" panose="02040503050406030204" pitchFamily="18" charset="0"/>
                      </a:rPr>
                      <m:t>𝝈</m:t>
                    </m:r>
                  </m:oMath>
                </a14:m>
                <a:r>
                  <a:rPr lang="en-AU" sz="2400" b="1" dirty="0">
                    <a:solidFill>
                      <a:srgbClr val="002060"/>
                    </a:solidFill>
                  </a:rPr>
                  <a:t> = standard deviation and </a:t>
                </a:r>
                <a14:m>
                  <m:oMath xmlns:m="http://schemas.openxmlformats.org/officeDocument/2006/math">
                    <m:sSup>
                      <m:sSupPr>
                        <m:ctrlPr>
                          <a:rPr lang="en-AU" sz="2400" b="1" i="1" smtClean="0">
                            <a:solidFill>
                              <a:srgbClr val="002060"/>
                            </a:solidFill>
                            <a:latin typeface="Cambria Math" panose="02040503050406030204" pitchFamily="18" charset="0"/>
                          </a:rPr>
                        </m:ctrlPr>
                      </m:sSupPr>
                      <m:e>
                        <m:r>
                          <a:rPr lang="en-AU" sz="2400" b="1" i="1" smtClean="0">
                            <a:solidFill>
                              <a:srgbClr val="002060"/>
                            </a:solidFill>
                            <a:latin typeface="Cambria Math" panose="02040503050406030204" pitchFamily="18" charset="0"/>
                            <a:ea typeface="Cambria Math" panose="02040503050406030204" pitchFamily="18" charset="0"/>
                          </a:rPr>
                          <m:t>𝝈</m:t>
                        </m:r>
                      </m:e>
                      <m:sup>
                        <m:r>
                          <a:rPr lang="en-US" sz="2400" b="1" i="1" smtClean="0">
                            <a:solidFill>
                              <a:srgbClr val="002060"/>
                            </a:solidFill>
                            <a:latin typeface="Cambria Math" panose="02040503050406030204" pitchFamily="18" charset="0"/>
                          </a:rPr>
                          <m:t>𝟐</m:t>
                        </m:r>
                      </m:sup>
                    </m:sSup>
                  </m:oMath>
                </a14:m>
                <a:r>
                  <a:rPr lang="en-AU" sz="2400" b="1" dirty="0">
                    <a:solidFill>
                      <a:srgbClr val="002060"/>
                    </a:solidFill>
                  </a:rPr>
                  <a:t> = variance</a:t>
                </a:r>
              </a:p>
              <a:p>
                <a:pPr marL="0" indent="0">
                  <a:buNone/>
                </a:pPr>
                <a14:m>
                  <m:oMath xmlns:m="http://schemas.openxmlformats.org/officeDocument/2006/math">
                    <m:r>
                      <a:rPr lang="en-AU" sz="2400" b="1" i="1" smtClean="0">
                        <a:solidFill>
                          <a:srgbClr val="002060"/>
                        </a:solidFill>
                        <a:latin typeface="Cambria Math" panose="02040503050406030204" pitchFamily="18" charset="0"/>
                        <a:ea typeface="Cambria Math" panose="02040503050406030204" pitchFamily="18" charset="0"/>
                      </a:rPr>
                      <m:t>𝝁</m:t>
                    </m:r>
                  </m:oMath>
                </a14:m>
                <a:r>
                  <a:rPr lang="en-AU" sz="2400" b="1" dirty="0">
                    <a:solidFill>
                      <a:srgbClr val="002060"/>
                    </a:solidFill>
                  </a:rPr>
                  <a:t> = expected value/mean</a:t>
                </a:r>
              </a:p>
              <a:p>
                <a:pPr marL="0" indent="0">
                  <a:buNone/>
                </a:pPr>
                <a14:m>
                  <m:oMath xmlns:m="http://schemas.openxmlformats.org/officeDocument/2006/math">
                    <m:r>
                      <a:rPr lang="en-US" sz="2400" b="1" i="1" smtClean="0">
                        <a:solidFill>
                          <a:srgbClr val="002060"/>
                        </a:solidFill>
                        <a:latin typeface="Cambria Math" panose="02040503050406030204" pitchFamily="18" charset="0"/>
                      </a:rPr>
                      <m:t>𝒙</m:t>
                    </m:r>
                  </m:oMath>
                </a14:m>
                <a:r>
                  <a:rPr lang="en-AU" sz="2400" b="1" dirty="0">
                    <a:solidFill>
                      <a:srgbClr val="002060"/>
                    </a:solidFill>
                  </a:rPr>
                  <a:t> = data score</a:t>
                </a:r>
              </a:p>
              <a:p>
                <a:pPr marL="0" indent="0">
                  <a:buNone/>
                </a:pPr>
                <a14:m>
                  <m:oMath xmlns:m="http://schemas.openxmlformats.org/officeDocument/2006/math">
                    <m:r>
                      <a:rPr lang="en-US" sz="2400" b="1" i="1" smtClean="0">
                        <a:solidFill>
                          <a:srgbClr val="002060"/>
                        </a:solidFill>
                        <a:latin typeface="Cambria Math" panose="02040503050406030204" pitchFamily="18" charset="0"/>
                      </a:rPr>
                      <m:t>𝒑</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𝒙</m:t>
                    </m:r>
                    <m:r>
                      <a:rPr lang="en-US" sz="2400" b="1" i="1" smtClean="0">
                        <a:solidFill>
                          <a:srgbClr val="002060"/>
                        </a:solidFill>
                        <a:latin typeface="Cambria Math" panose="02040503050406030204" pitchFamily="18" charset="0"/>
                      </a:rPr>
                      <m:t>)</m:t>
                    </m:r>
                  </m:oMath>
                </a14:m>
                <a:r>
                  <a:rPr lang="en-AU" sz="2400" b="1" dirty="0">
                    <a:solidFill>
                      <a:srgbClr val="002060"/>
                    </a:solidFill>
                  </a:rPr>
                  <a:t> = the probability of the score occurring</a:t>
                </a:r>
              </a:p>
              <a:p>
                <a:pPr marL="0" indent="0">
                  <a:buNone/>
                </a:pPr>
                <a:endParaRPr lang="en-AU" sz="2400" dirty="0"/>
              </a:p>
              <a:p>
                <a:pPr marL="0" indent="0">
                  <a:buNone/>
                </a:pPr>
                <a:r>
                  <a:rPr lang="en-AU" sz="2400" dirty="0"/>
                  <a:t>Note if you square root your answer from this formula, you will get the standard deviation. </a:t>
                </a:r>
              </a:p>
            </p:txBody>
          </p:sp>
        </mc:Choice>
        <mc:Fallback xmlns="">
          <p:sp>
            <p:nvSpPr>
              <p:cNvPr id="3" name="Content Placeholder 2">
                <a:extLst>
                  <a:ext uri="{FF2B5EF4-FFF2-40B4-BE49-F238E27FC236}">
                    <a16:creationId xmlns:a16="http://schemas.microsoft.com/office/drawing/2014/main" id="{CB2B4E30-DA1F-4A81-AF32-26E9950B20CD}"/>
                  </a:ext>
                </a:extLst>
              </p:cNvPr>
              <p:cNvSpPr>
                <a:spLocks noGrp="1" noRot="1" noChangeAspect="1" noMove="1" noResize="1" noEditPoints="1" noAdjustHandles="1" noChangeArrowheads="1" noChangeShapeType="1" noTextEdit="1"/>
              </p:cNvSpPr>
              <p:nvPr>
                <p:ph idx="1"/>
              </p:nvPr>
            </p:nvSpPr>
            <p:spPr>
              <a:xfrm>
                <a:off x="303068" y="755362"/>
                <a:ext cx="11811000" cy="5822950"/>
              </a:xfrm>
              <a:blipFill>
                <a:blip r:embed="rId2"/>
                <a:stretch>
                  <a:fillRect l="-826" t="-1466"/>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A3BBB98E-2CBB-45FD-B826-233E3D019346}"/>
              </a:ext>
            </a:extLst>
          </p:cNvPr>
          <p:cNvSpPr txBox="1"/>
          <p:nvPr/>
        </p:nvSpPr>
        <p:spPr>
          <a:xfrm>
            <a:off x="0" y="0"/>
            <a:ext cx="5539617"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Calculating Standard Deviation</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F7F09AC-F84E-034D-49D5-FC5400DB593E}"/>
              </a:ext>
            </a:extLst>
          </p:cNvPr>
          <p:cNvPicPr>
            <a:picLocks noChangeAspect="1"/>
          </p:cNvPicPr>
          <p:nvPr/>
        </p:nvPicPr>
        <p:blipFill>
          <a:blip r:embed="rId3"/>
          <a:stretch>
            <a:fillRect/>
          </a:stretch>
        </p:blipFill>
        <p:spPr>
          <a:xfrm>
            <a:off x="1196319" y="5964644"/>
            <a:ext cx="9392961" cy="676369"/>
          </a:xfrm>
          <a:prstGeom prst="rect">
            <a:avLst/>
          </a:prstGeom>
        </p:spPr>
      </p:pic>
    </p:spTree>
    <p:extLst>
      <p:ext uri="{BB962C8B-B14F-4D97-AF65-F5344CB8AC3E}">
        <p14:creationId xmlns:p14="http://schemas.microsoft.com/office/powerpoint/2010/main" val="31169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884" y="800100"/>
                <a:ext cx="11798645" cy="5831359"/>
              </a:xfrm>
            </p:spPr>
            <p:txBody>
              <a:bodyPr>
                <a:normAutofit/>
              </a:bodyPr>
              <a:lstStyle/>
              <a:p>
                <a:pPr marL="0" indent="0">
                  <a:buNone/>
                </a:pPr>
                <a:r>
                  <a:rPr lang="en-AU" sz="2400" dirty="0"/>
                  <a:t>In the case of discrete random variables, if we had a probability distribution for rolling a six sided dice such as the one below: </a:t>
                </a:r>
              </a:p>
              <a:p>
                <a:pPr marL="0" indent="0">
                  <a:buNone/>
                </a:pPr>
                <a:endParaRPr lang="en-AU" dirty="0"/>
              </a:p>
              <a:p>
                <a:pPr marL="0" indent="0">
                  <a:buNone/>
                </a:pPr>
                <a:endParaRPr lang="en-AU" dirty="0"/>
              </a:p>
              <a:p>
                <a:pPr marL="0" indent="0">
                  <a:buNone/>
                </a:pPr>
                <a:endParaRPr lang="en-AU" sz="2400" dirty="0"/>
              </a:p>
              <a:p>
                <a:pPr marL="0" indent="0">
                  <a:buNone/>
                </a:pPr>
                <a:r>
                  <a:rPr lang="en-AU" sz="2400" dirty="0">
                    <a:solidFill>
                      <a:schemeClr val="tx1"/>
                    </a:solidFill>
                  </a:rPr>
                  <a:t>Determine the:</a:t>
                </a:r>
              </a:p>
              <a:p>
                <a:pPr marL="0" indent="0">
                  <a:buNone/>
                </a:pPr>
                <a:r>
                  <a:rPr lang="en-AU" sz="2400" dirty="0">
                    <a:solidFill>
                      <a:schemeClr val="tx1"/>
                    </a:solidFill>
                  </a:rPr>
                  <a:t>a) Expected value </a:t>
                </a:r>
                <a14:m>
                  <m:oMath xmlns:m="http://schemas.openxmlformats.org/officeDocument/2006/math">
                    <m:r>
                      <a:rPr lang="en-AU" sz="2400" b="0" i="1" dirty="0" smtClean="0">
                        <a:solidFill>
                          <a:schemeClr val="tx1"/>
                        </a:solidFill>
                        <a:latin typeface="Cambria Math" panose="02040503050406030204" pitchFamily="18" charset="0"/>
                      </a:rPr>
                      <m:t>𝐸</m:t>
                    </m:r>
                    <m:r>
                      <a:rPr lang="en-AU" sz="2400" b="0" i="1" dirty="0" smtClean="0">
                        <a:solidFill>
                          <a:schemeClr val="tx1"/>
                        </a:solidFill>
                        <a:latin typeface="Cambria Math" panose="02040503050406030204" pitchFamily="18" charset="0"/>
                      </a:rPr>
                      <m:t>(</m:t>
                    </m:r>
                    <m:r>
                      <a:rPr lang="en-AU" sz="2400" b="0" i="1" dirty="0" smtClean="0">
                        <a:solidFill>
                          <a:schemeClr val="tx1"/>
                        </a:solidFill>
                        <a:latin typeface="Cambria Math" panose="02040503050406030204" pitchFamily="18" charset="0"/>
                      </a:rPr>
                      <m:t>𝑋</m:t>
                    </m:r>
                    <m:r>
                      <a:rPr lang="en-AU" sz="2400" b="0" i="1" dirty="0" smtClean="0">
                        <a:solidFill>
                          <a:schemeClr val="tx1"/>
                        </a:solidFill>
                        <a:latin typeface="Cambria Math" panose="02040503050406030204" pitchFamily="18" charset="0"/>
                      </a:rPr>
                      <m:t>)</m:t>
                    </m:r>
                  </m:oMath>
                </a14:m>
                <a:endParaRPr lang="en-AU" sz="2000" dirty="0">
                  <a:solidFill>
                    <a:schemeClr val="tx1"/>
                  </a:solidFill>
                </a:endParaRPr>
              </a:p>
              <a:p>
                <a:pPr marL="0" indent="0">
                  <a:buNone/>
                </a:pPr>
                <a:r>
                  <a:rPr lang="en-AU" sz="2400" dirty="0">
                    <a:solidFill>
                      <a:schemeClr val="tx1"/>
                    </a:solidFill>
                  </a:rPr>
                  <a:t>b) The variance </a:t>
                </a:r>
                <a14:m>
                  <m:oMath xmlns:m="http://schemas.openxmlformats.org/officeDocument/2006/math">
                    <m:r>
                      <a:rPr lang="en-AU" sz="2400" b="0" i="1" dirty="0" smtClean="0">
                        <a:solidFill>
                          <a:schemeClr val="tx1"/>
                        </a:solidFill>
                        <a:latin typeface="Cambria Math" panose="02040503050406030204" pitchFamily="18" charset="0"/>
                      </a:rPr>
                      <m:t>𝑉𝑎𝑟</m:t>
                    </m:r>
                    <m:r>
                      <a:rPr lang="en-AU" sz="2400" b="0" i="1" dirty="0" smtClean="0">
                        <a:solidFill>
                          <a:schemeClr val="tx1"/>
                        </a:solidFill>
                        <a:latin typeface="Cambria Math" panose="02040503050406030204" pitchFamily="18" charset="0"/>
                      </a:rPr>
                      <m:t>(</m:t>
                    </m:r>
                    <m:r>
                      <a:rPr lang="en-AU" sz="2400" b="0" i="1" dirty="0" smtClean="0">
                        <a:solidFill>
                          <a:schemeClr val="tx1"/>
                        </a:solidFill>
                        <a:latin typeface="Cambria Math" panose="02040503050406030204" pitchFamily="18" charset="0"/>
                      </a:rPr>
                      <m:t>𝑋</m:t>
                    </m:r>
                    <m:r>
                      <a:rPr lang="en-AU" sz="2400" b="0" i="1" dirty="0" smtClean="0">
                        <a:solidFill>
                          <a:schemeClr val="tx1"/>
                        </a:solidFill>
                        <a:latin typeface="Cambria Math" panose="02040503050406030204" pitchFamily="18" charset="0"/>
                      </a:rPr>
                      <m:t>)</m:t>
                    </m:r>
                  </m:oMath>
                </a14:m>
                <a:endParaRPr lang="en-AU" sz="2400" dirty="0">
                  <a:solidFill>
                    <a:schemeClr val="tx1"/>
                  </a:solidFill>
                </a:endParaRPr>
              </a:p>
              <a:p>
                <a:pPr marL="0" indent="0">
                  <a:buNone/>
                </a:pPr>
                <a:r>
                  <a:rPr lang="en-AU" sz="2400" dirty="0">
                    <a:solidFill>
                      <a:schemeClr val="tx1"/>
                    </a:solidFill>
                  </a:rPr>
                  <a:t>c) The standard deviation </a:t>
                </a:r>
                <a14:m>
                  <m:oMath xmlns:m="http://schemas.openxmlformats.org/officeDocument/2006/math">
                    <m:sSub>
                      <m:sSubPr>
                        <m:ctrlPr>
                          <a:rPr lang="en-AU" sz="2400" i="1" smtClean="0">
                            <a:solidFill>
                              <a:schemeClr val="tx1"/>
                            </a:solidFill>
                            <a:latin typeface="Cambria Math" panose="02040503050406030204" pitchFamily="18" charset="0"/>
                          </a:rPr>
                        </m:ctrlPr>
                      </m:sSubPr>
                      <m:e>
                        <m:r>
                          <a:rPr lang="en-AU" sz="2400" b="0" i="1" smtClean="0">
                            <a:solidFill>
                              <a:schemeClr val="tx1"/>
                            </a:solidFill>
                            <a:latin typeface="Cambria Math" panose="02040503050406030204" pitchFamily="18" charset="0"/>
                            <a:ea typeface="Cambria Math" panose="02040503050406030204" pitchFamily="18" charset="0"/>
                          </a:rPr>
                          <m:t>𝜎</m:t>
                        </m:r>
                      </m:e>
                      <m:sub>
                        <m:r>
                          <a:rPr lang="en-US" sz="2400" b="0" i="1" smtClean="0">
                            <a:solidFill>
                              <a:schemeClr val="tx1"/>
                            </a:solidFill>
                            <a:latin typeface="Cambria Math" panose="02040503050406030204" pitchFamily="18" charset="0"/>
                          </a:rPr>
                          <m:t>𝑥</m:t>
                        </m:r>
                      </m:sub>
                    </m:sSub>
                  </m:oMath>
                </a14:m>
                <a:endParaRPr lang="en-US" sz="2000" dirty="0">
                  <a:solidFill>
                    <a:srgbClr val="7030A0"/>
                  </a:solidFill>
                </a:endParaRPr>
              </a:p>
              <a:p>
                <a:pPr marL="0" indent="0">
                  <a:buNone/>
                </a:pPr>
                <a:endParaRPr lang="en-AU" sz="2400" dirty="0"/>
              </a:p>
              <a:p>
                <a:pPr marL="0" indent="0">
                  <a:buNone/>
                </a:pPr>
                <a:endParaRPr lang="en-AU" dirty="0"/>
              </a:p>
              <a:p>
                <a:pPr marL="0" indent="0">
                  <a:buNone/>
                </a:pP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884" y="800100"/>
                <a:ext cx="11798645" cy="5831359"/>
              </a:xfrm>
              <a:blipFill>
                <a:blip r:embed="rId2"/>
                <a:stretch>
                  <a:fillRect l="-775" t="-146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57943" y="1844646"/>
              <a:ext cx="11690525" cy="977646"/>
            </p:xfrm>
            <a:graphic>
              <a:graphicData uri="http://schemas.openxmlformats.org/drawingml/2006/table">
                <a:tbl>
                  <a:tblPr firstRow="1" bandRow="1">
                    <a:tableStyleId>{69CF1AB2-1976-4502-BF36-3FF5EA218861}</a:tableStyleId>
                  </a:tblPr>
                  <a:tblGrid>
                    <a:gridCol w="1670075">
                      <a:extLst>
                        <a:ext uri="{9D8B030D-6E8A-4147-A177-3AD203B41FA5}">
                          <a16:colId xmlns:a16="http://schemas.microsoft.com/office/drawing/2014/main" val="20000"/>
                        </a:ext>
                      </a:extLst>
                    </a:gridCol>
                    <a:gridCol w="1670075">
                      <a:extLst>
                        <a:ext uri="{9D8B030D-6E8A-4147-A177-3AD203B41FA5}">
                          <a16:colId xmlns:a16="http://schemas.microsoft.com/office/drawing/2014/main" val="20001"/>
                        </a:ext>
                      </a:extLst>
                    </a:gridCol>
                    <a:gridCol w="1670075">
                      <a:extLst>
                        <a:ext uri="{9D8B030D-6E8A-4147-A177-3AD203B41FA5}">
                          <a16:colId xmlns:a16="http://schemas.microsoft.com/office/drawing/2014/main" val="20002"/>
                        </a:ext>
                      </a:extLst>
                    </a:gridCol>
                    <a:gridCol w="1670075">
                      <a:extLst>
                        <a:ext uri="{9D8B030D-6E8A-4147-A177-3AD203B41FA5}">
                          <a16:colId xmlns:a16="http://schemas.microsoft.com/office/drawing/2014/main" val="20003"/>
                        </a:ext>
                      </a:extLst>
                    </a:gridCol>
                    <a:gridCol w="1670075">
                      <a:extLst>
                        <a:ext uri="{9D8B030D-6E8A-4147-A177-3AD203B41FA5}">
                          <a16:colId xmlns:a16="http://schemas.microsoft.com/office/drawing/2014/main" val="20004"/>
                        </a:ext>
                      </a:extLst>
                    </a:gridCol>
                    <a:gridCol w="1670075">
                      <a:extLst>
                        <a:ext uri="{9D8B030D-6E8A-4147-A177-3AD203B41FA5}">
                          <a16:colId xmlns:a16="http://schemas.microsoft.com/office/drawing/2014/main" val="20005"/>
                        </a:ext>
                      </a:extLst>
                    </a:gridCol>
                    <a:gridCol w="1670075">
                      <a:extLst>
                        <a:ext uri="{9D8B030D-6E8A-4147-A177-3AD203B41FA5}">
                          <a16:colId xmlns:a16="http://schemas.microsoft.com/office/drawing/2014/main" val="20006"/>
                        </a:ext>
                      </a:extLst>
                    </a:gridCol>
                  </a:tblGrid>
                  <a:tr h="370840">
                    <a:tc>
                      <a:txBody>
                        <a:bodyPr/>
                        <a:lstStyle/>
                        <a:p>
                          <a:pPr algn="ctr"/>
                          <a:r>
                            <a:rPr lang="en-AU" dirty="0"/>
                            <a:t>x</a:t>
                          </a:r>
                          <a:endParaRPr lang="en-AU" dirty="0">
                            <a:solidFill>
                              <a:schemeClr val="tx1"/>
                            </a:solidFill>
                          </a:endParaRP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tc>
                      <a:txBody>
                        <a:bodyPr/>
                        <a:lstStyle/>
                        <a:p>
                          <a:pPr algn="ctr"/>
                          <a:r>
                            <a:rPr lang="en-AU" dirty="0"/>
                            <a:t>5</a:t>
                          </a:r>
                        </a:p>
                      </a:txBody>
                      <a:tcPr/>
                    </a:tc>
                    <a:tc>
                      <a:txBody>
                        <a:bodyPr/>
                        <a:lstStyle/>
                        <a:p>
                          <a:pPr algn="ctr"/>
                          <a:r>
                            <a:rPr lang="en-AU" dirty="0"/>
                            <a:t>6</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865324"/>
                  </p:ext>
                </p:extLst>
              </p:nvPr>
            </p:nvGraphicFramePr>
            <p:xfrm>
              <a:off x="257943" y="1844646"/>
              <a:ext cx="11690525" cy="977646"/>
            </p:xfrm>
            <a:graphic>
              <a:graphicData uri="http://schemas.openxmlformats.org/drawingml/2006/table">
                <a:tbl>
                  <a:tblPr firstRow="1" bandRow="1">
                    <a:tableStyleId>{69CF1AB2-1976-4502-BF36-3FF5EA218861}</a:tableStyleId>
                  </a:tblPr>
                  <a:tblGrid>
                    <a:gridCol w="1670075">
                      <a:extLst>
                        <a:ext uri="{9D8B030D-6E8A-4147-A177-3AD203B41FA5}">
                          <a16:colId xmlns:a16="http://schemas.microsoft.com/office/drawing/2014/main" val="20000"/>
                        </a:ext>
                      </a:extLst>
                    </a:gridCol>
                    <a:gridCol w="1670075">
                      <a:extLst>
                        <a:ext uri="{9D8B030D-6E8A-4147-A177-3AD203B41FA5}">
                          <a16:colId xmlns:a16="http://schemas.microsoft.com/office/drawing/2014/main" val="20001"/>
                        </a:ext>
                      </a:extLst>
                    </a:gridCol>
                    <a:gridCol w="1670075">
                      <a:extLst>
                        <a:ext uri="{9D8B030D-6E8A-4147-A177-3AD203B41FA5}">
                          <a16:colId xmlns:a16="http://schemas.microsoft.com/office/drawing/2014/main" val="20002"/>
                        </a:ext>
                      </a:extLst>
                    </a:gridCol>
                    <a:gridCol w="1670075">
                      <a:extLst>
                        <a:ext uri="{9D8B030D-6E8A-4147-A177-3AD203B41FA5}">
                          <a16:colId xmlns:a16="http://schemas.microsoft.com/office/drawing/2014/main" val="20003"/>
                        </a:ext>
                      </a:extLst>
                    </a:gridCol>
                    <a:gridCol w="1670075">
                      <a:extLst>
                        <a:ext uri="{9D8B030D-6E8A-4147-A177-3AD203B41FA5}">
                          <a16:colId xmlns:a16="http://schemas.microsoft.com/office/drawing/2014/main" val="20004"/>
                        </a:ext>
                      </a:extLst>
                    </a:gridCol>
                    <a:gridCol w="1670075">
                      <a:extLst>
                        <a:ext uri="{9D8B030D-6E8A-4147-A177-3AD203B41FA5}">
                          <a16:colId xmlns:a16="http://schemas.microsoft.com/office/drawing/2014/main" val="20005"/>
                        </a:ext>
                      </a:extLst>
                    </a:gridCol>
                    <a:gridCol w="1670075">
                      <a:extLst>
                        <a:ext uri="{9D8B030D-6E8A-4147-A177-3AD203B41FA5}">
                          <a16:colId xmlns:a16="http://schemas.microsoft.com/office/drawing/2014/main" val="20006"/>
                        </a:ext>
                      </a:extLst>
                    </a:gridCol>
                  </a:tblGrid>
                  <a:tr h="370840">
                    <a:tc>
                      <a:txBody>
                        <a:bodyPr/>
                        <a:lstStyle/>
                        <a:p>
                          <a:pPr algn="ctr"/>
                          <a:r>
                            <a:rPr lang="en-AU" dirty="0"/>
                            <a:t>x</a:t>
                          </a:r>
                          <a:endParaRPr lang="en-AU" dirty="0">
                            <a:solidFill>
                              <a:schemeClr val="tx1"/>
                            </a:solidFill>
                          </a:endParaRP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tc>
                      <a:txBody>
                        <a:bodyPr/>
                        <a:lstStyle/>
                        <a:p>
                          <a:pPr algn="ctr"/>
                          <a:r>
                            <a:rPr lang="en-AU" dirty="0"/>
                            <a:t>5</a:t>
                          </a:r>
                        </a:p>
                      </a:txBody>
                      <a:tcPr/>
                    </a:tc>
                    <a:tc>
                      <a:txBody>
                        <a:bodyPr/>
                        <a:lstStyle/>
                        <a:p>
                          <a:pPr algn="ctr"/>
                          <a:r>
                            <a:rPr lang="en-AU" dirty="0"/>
                            <a:t>6</a:t>
                          </a:r>
                        </a:p>
                      </a:txBody>
                      <a:tcPr/>
                    </a:tc>
                    <a:extLst>
                      <a:ext uri="{0D108BD9-81ED-4DB2-BD59-A6C34878D82A}">
                        <a16:rowId xmlns:a16="http://schemas.microsoft.com/office/drawing/2014/main" val="10000"/>
                      </a:ext>
                    </a:extLst>
                  </a:tr>
                  <a:tr h="606806">
                    <a:tc>
                      <a:txBody>
                        <a:bodyPr/>
                        <a:lstStyle/>
                        <a:p>
                          <a:pPr algn="ctr"/>
                          <a:r>
                            <a:rPr lang="en-AU" b="1" dirty="0"/>
                            <a:t>P(X = x)</a:t>
                          </a:r>
                        </a:p>
                      </a:txBody>
                      <a:tcPr/>
                    </a:tc>
                    <a:tc>
                      <a:txBody>
                        <a:bodyPr/>
                        <a:lstStyle/>
                        <a:p>
                          <a:endParaRPr lang="en-US"/>
                        </a:p>
                      </a:txBody>
                      <a:tcPr>
                        <a:blipFill>
                          <a:blip r:embed="rId3"/>
                          <a:stretch>
                            <a:fillRect l="-100365" t="-66000" r="-501095" b="-3000"/>
                          </a:stretch>
                        </a:blipFill>
                      </a:tcPr>
                    </a:tc>
                    <a:tc>
                      <a:txBody>
                        <a:bodyPr/>
                        <a:lstStyle/>
                        <a:p>
                          <a:endParaRPr lang="en-US"/>
                        </a:p>
                      </a:txBody>
                      <a:tcPr>
                        <a:blipFill>
                          <a:blip r:embed="rId3"/>
                          <a:stretch>
                            <a:fillRect l="-200365" t="-66000" r="-401095" b="-3000"/>
                          </a:stretch>
                        </a:blipFill>
                      </a:tcPr>
                    </a:tc>
                    <a:tc>
                      <a:txBody>
                        <a:bodyPr/>
                        <a:lstStyle/>
                        <a:p>
                          <a:endParaRPr lang="en-US"/>
                        </a:p>
                      </a:txBody>
                      <a:tcPr>
                        <a:blipFill>
                          <a:blip r:embed="rId3"/>
                          <a:stretch>
                            <a:fillRect l="-299273" t="-66000" r="-299636" b="-3000"/>
                          </a:stretch>
                        </a:blipFill>
                      </a:tcPr>
                    </a:tc>
                    <a:tc>
                      <a:txBody>
                        <a:bodyPr/>
                        <a:lstStyle/>
                        <a:p>
                          <a:endParaRPr lang="en-US"/>
                        </a:p>
                      </a:txBody>
                      <a:tcPr>
                        <a:blipFill>
                          <a:blip r:embed="rId3"/>
                          <a:stretch>
                            <a:fillRect l="-400730" t="-66000" r="-200730" b="-3000"/>
                          </a:stretch>
                        </a:blipFill>
                      </a:tcPr>
                    </a:tc>
                    <a:tc>
                      <a:txBody>
                        <a:bodyPr/>
                        <a:lstStyle/>
                        <a:p>
                          <a:endParaRPr lang="en-US"/>
                        </a:p>
                      </a:txBody>
                      <a:tcPr>
                        <a:blipFill>
                          <a:blip r:embed="rId3"/>
                          <a:stretch>
                            <a:fillRect l="-500730" t="-66000" r="-100730" b="-3000"/>
                          </a:stretch>
                        </a:blipFill>
                      </a:tcPr>
                    </a:tc>
                    <a:tc>
                      <a:txBody>
                        <a:bodyPr/>
                        <a:lstStyle/>
                        <a:p>
                          <a:endParaRPr lang="en-US"/>
                        </a:p>
                      </a:txBody>
                      <a:tcPr>
                        <a:blipFill>
                          <a:blip r:embed="rId3"/>
                          <a:stretch>
                            <a:fillRect l="-600730" t="-66000" r="-730" b="-3000"/>
                          </a:stretch>
                        </a:blipFill>
                      </a:tcPr>
                    </a:tc>
                    <a:extLst>
                      <a:ext uri="{0D108BD9-81ED-4DB2-BD59-A6C34878D82A}">
                        <a16:rowId xmlns:a16="http://schemas.microsoft.com/office/drawing/2014/main" val="10001"/>
                      </a:ext>
                    </a:extLst>
                  </a:tr>
                </a:tbl>
              </a:graphicData>
            </a:graphic>
          </p:graphicFrame>
        </mc:Fallback>
      </mc:AlternateContent>
      <p:sp>
        <p:nvSpPr>
          <p:cNvPr id="2" name="TextBox 1">
            <a:extLst>
              <a:ext uri="{FF2B5EF4-FFF2-40B4-BE49-F238E27FC236}">
                <a16:creationId xmlns:a16="http://schemas.microsoft.com/office/drawing/2014/main" id="{5A4E84CC-406A-767D-C963-6A09D96E20C1}"/>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317747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0055495-76E9-438F-940B-B33D69B1DB34}"/>
                  </a:ext>
                </a:extLst>
              </p:cNvPr>
              <p:cNvSpPr>
                <a:spLocks noGrp="1"/>
              </p:cNvSpPr>
              <p:nvPr>
                <p:ph idx="1"/>
              </p:nvPr>
            </p:nvSpPr>
            <p:spPr>
              <a:xfrm>
                <a:off x="203884" y="800100"/>
                <a:ext cx="11798645" cy="5831359"/>
              </a:xfrm>
            </p:spPr>
            <p:txBody>
              <a:bodyPr>
                <a:normAutofit/>
              </a:bodyPr>
              <a:lstStyle/>
              <a:p>
                <a:pPr marL="0" indent="0">
                  <a:buNone/>
                </a:pPr>
                <a:endParaRPr lang="en-AU" dirty="0"/>
              </a:p>
              <a:p>
                <a:pPr marL="0" indent="0">
                  <a:buNone/>
                </a:pPr>
                <a:endParaRPr lang="en-AU" dirty="0"/>
              </a:p>
              <a:p>
                <a:pPr marL="0" indent="0">
                  <a:buNone/>
                </a:pPr>
                <a:endParaRPr lang="en-AU" sz="2400" dirty="0"/>
              </a:p>
              <a:p>
                <a:pPr marL="0" indent="0">
                  <a:buNone/>
                </a:pPr>
                <a:r>
                  <a:rPr lang="en-AU" sz="2400" dirty="0"/>
                  <a:t>The expected value </a:t>
                </a:r>
                <a14:m>
                  <m:oMath xmlns:m="http://schemas.openxmlformats.org/officeDocument/2006/math">
                    <m:r>
                      <a:rPr lang="en-AU" sz="2400" b="0" i="1" dirty="0" smtClean="0">
                        <a:latin typeface="Cambria Math" panose="02040503050406030204" pitchFamily="18" charset="0"/>
                      </a:rPr>
                      <m:t>𝐸</m:t>
                    </m:r>
                    <m:r>
                      <a:rPr lang="en-AU" sz="2400" b="0" i="1" dirty="0" smtClean="0">
                        <a:latin typeface="Cambria Math" panose="02040503050406030204" pitchFamily="18" charset="0"/>
                      </a:rPr>
                      <m:t>(</m:t>
                    </m:r>
                    <m:r>
                      <a:rPr lang="en-AU" sz="2400" b="0" i="1" dirty="0" smtClean="0">
                        <a:latin typeface="Cambria Math" panose="02040503050406030204" pitchFamily="18" charset="0"/>
                      </a:rPr>
                      <m:t>𝑋</m:t>
                    </m:r>
                    <m:r>
                      <a:rPr lang="en-AU" sz="2400" b="0" i="1" dirty="0" smtClean="0">
                        <a:latin typeface="Cambria Math" panose="02040503050406030204" pitchFamily="18" charset="0"/>
                      </a:rPr>
                      <m:t>)</m:t>
                    </m:r>
                  </m:oMath>
                </a14:m>
                <a:r>
                  <a:rPr lang="en-AU" sz="2400" dirty="0"/>
                  <a:t> would be</a:t>
                </a:r>
                <a:r>
                  <a:rPr lang="en-AU" sz="2400" dirty="0">
                    <a:solidFill>
                      <a:srgbClr val="002060"/>
                    </a:solidFill>
                  </a:rPr>
                  <a:t>: </a:t>
                </a:r>
                <a14:m>
                  <m:oMath xmlns:m="http://schemas.openxmlformats.org/officeDocument/2006/math">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×1+</m:t>
                    </m:r>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×2+</m:t>
                    </m:r>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×3+</m:t>
                    </m:r>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×4+</m:t>
                    </m:r>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×5+</m:t>
                    </m:r>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1</m:t>
                        </m:r>
                      </m:num>
                      <m:den>
                        <m:r>
                          <a:rPr lang="en-AU" sz="2000" b="0" i="1" smtClean="0">
                            <a:solidFill>
                              <a:srgbClr val="002060"/>
                            </a:solidFill>
                            <a:latin typeface="Cambria Math" panose="02040503050406030204" pitchFamily="18" charset="0"/>
                          </a:rPr>
                          <m:t>6</m:t>
                        </m:r>
                      </m:den>
                    </m:f>
                    <m:r>
                      <a:rPr lang="en-AU" sz="2000" b="0" i="1" smtClean="0">
                        <a:solidFill>
                          <a:srgbClr val="002060"/>
                        </a:solidFill>
                        <a:latin typeface="Cambria Math" panose="02040503050406030204" pitchFamily="18" charset="0"/>
                        <a:ea typeface="Cambria Math" panose="02040503050406030204" pitchFamily="18" charset="0"/>
                      </a:rPr>
                      <m:t>×6=3.5</m:t>
                    </m:r>
                  </m:oMath>
                </a14:m>
                <a:endParaRPr lang="en-AU" sz="2000" dirty="0">
                  <a:solidFill>
                    <a:schemeClr val="accent6">
                      <a:lumMod val="75000"/>
                    </a:schemeClr>
                  </a:solidFill>
                </a:endParaRPr>
              </a:p>
              <a:p>
                <a:pPr marL="0" indent="0">
                  <a:buNone/>
                </a:pPr>
                <a:endParaRPr lang="en-AU" sz="500" dirty="0">
                  <a:solidFill>
                    <a:srgbClr val="0070C0"/>
                  </a:solidFill>
                </a:endParaRPr>
              </a:p>
              <a:p>
                <a:pPr marL="0" indent="0">
                  <a:buNone/>
                </a:pPr>
                <a:r>
                  <a:rPr lang="en-AU" sz="2400" dirty="0"/>
                  <a:t>The variance </a:t>
                </a:r>
                <a14:m>
                  <m:oMath xmlns:m="http://schemas.openxmlformats.org/officeDocument/2006/math">
                    <m:r>
                      <a:rPr lang="en-AU" sz="2400" b="0" i="1" dirty="0" smtClean="0">
                        <a:latin typeface="Cambria Math" panose="02040503050406030204" pitchFamily="18" charset="0"/>
                      </a:rPr>
                      <m:t>𝑉𝑎𝑟</m:t>
                    </m:r>
                    <m:r>
                      <a:rPr lang="en-AU" sz="2400" b="0" i="1" dirty="0">
                        <a:latin typeface="Cambria Math" panose="02040503050406030204" pitchFamily="18" charset="0"/>
                      </a:rPr>
                      <m:t>(</m:t>
                    </m:r>
                    <m:r>
                      <a:rPr lang="en-AU" sz="2400" b="0" i="1" dirty="0">
                        <a:latin typeface="Cambria Math" panose="02040503050406030204" pitchFamily="18" charset="0"/>
                      </a:rPr>
                      <m:t>𝑋</m:t>
                    </m:r>
                    <m:r>
                      <a:rPr lang="en-AU" sz="2400" b="0" i="1" dirty="0">
                        <a:latin typeface="Cambria Math" panose="02040503050406030204" pitchFamily="18" charset="0"/>
                      </a:rPr>
                      <m:t>)</m:t>
                    </m:r>
                  </m:oMath>
                </a14:m>
                <a:r>
                  <a:rPr lang="en-AU" sz="2400" dirty="0"/>
                  <a:t> would be: </a:t>
                </a:r>
                <a:endParaRPr lang="en-US" sz="2000" i="1" dirty="0">
                  <a:solidFill>
                    <a:srgbClr val="C00000"/>
                  </a:solidFill>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p>
                        <m:sSupPr>
                          <m:ctrlPr>
                            <a:rPr lang="en-AU" sz="2000" i="1" smtClean="0">
                              <a:solidFill>
                                <a:srgbClr val="002060"/>
                              </a:solidFill>
                              <a:latin typeface="Cambria Math" panose="02040503050406030204" pitchFamily="18" charset="0"/>
                            </a:rPr>
                          </m:ctrlPr>
                        </m:sSupPr>
                        <m:e>
                          <m:r>
                            <a:rPr lang="en-AU" sz="2000" b="0" i="1">
                              <a:solidFill>
                                <a:srgbClr val="002060"/>
                              </a:solidFill>
                              <a:latin typeface="Cambria Math" panose="02040503050406030204" pitchFamily="18" charset="0"/>
                              <a:ea typeface="Cambria Math" panose="02040503050406030204" pitchFamily="18" charset="0"/>
                            </a:rPr>
                            <m:t>𝜎</m:t>
                          </m:r>
                        </m:e>
                        <m:sup>
                          <m:r>
                            <a:rPr lang="en-US" sz="2000" b="0" i="1">
                              <a:solidFill>
                                <a:srgbClr val="002060"/>
                              </a:solidFill>
                              <a:latin typeface="Cambria Math" panose="02040503050406030204" pitchFamily="18" charset="0"/>
                            </a:rPr>
                            <m:t>2</m:t>
                          </m:r>
                        </m:sup>
                      </m:sSup>
                      <m:r>
                        <a:rPr lang="en-US" sz="2000" b="0" i="1">
                          <a:solidFill>
                            <a:srgbClr val="002060"/>
                          </a:solidFill>
                          <a:latin typeface="Cambria Math" panose="02040503050406030204" pitchFamily="18" charset="0"/>
                        </a:rPr>
                        <m:t>=</m:t>
                      </m:r>
                      <m:f>
                        <m:fPr>
                          <m:ctrlPr>
                            <a:rPr lang="en-US" sz="200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1</m:t>
                          </m:r>
                        </m:num>
                        <m:den>
                          <m:r>
                            <a:rPr lang="en-US" sz="2000" b="0" i="1" smtClean="0">
                              <a:solidFill>
                                <a:srgbClr val="002060"/>
                              </a:solidFill>
                              <a:latin typeface="Cambria Math" panose="02040503050406030204" pitchFamily="18" charset="0"/>
                            </a:rPr>
                            <m:t>6</m:t>
                          </m:r>
                        </m:den>
                      </m:f>
                      <m:r>
                        <a:rPr lang="en-US" sz="2000" b="0" i="1" smtClean="0">
                          <a:solidFill>
                            <a:srgbClr val="002060"/>
                          </a:solidFill>
                          <a:latin typeface="Cambria Math" panose="02040503050406030204" pitchFamily="18" charset="0"/>
                        </a:rPr>
                        <m:t>(1−3.5</m:t>
                      </m:r>
                      <m:sSup>
                        <m:sSupPr>
                          <m:ctrlPr>
                            <a:rPr lang="en-US" sz="200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a:solidFill>
                                <a:srgbClr val="002060"/>
                              </a:solidFill>
                              <a:latin typeface="Cambria Math" panose="02040503050406030204" pitchFamily="18" charset="0"/>
                            </a:rPr>
                          </m:ctrlPr>
                        </m:fPr>
                        <m:num>
                          <m:r>
                            <a:rPr lang="en-US" sz="2000" b="0" i="1">
                              <a:solidFill>
                                <a:srgbClr val="002060"/>
                              </a:solidFill>
                              <a:latin typeface="Cambria Math" panose="02040503050406030204" pitchFamily="18" charset="0"/>
                            </a:rPr>
                            <m:t>1</m:t>
                          </m:r>
                        </m:num>
                        <m:den>
                          <m:r>
                            <a:rPr lang="en-US" sz="2000" b="0" i="1">
                              <a:solidFill>
                                <a:srgbClr val="002060"/>
                              </a:solidFill>
                              <a:latin typeface="Cambria Math" panose="02040503050406030204" pitchFamily="18" charset="0"/>
                            </a:rPr>
                            <m:t>6</m:t>
                          </m:r>
                        </m:den>
                      </m:f>
                      <m:r>
                        <a:rPr lang="en-US" sz="2000" b="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2</m:t>
                      </m:r>
                      <m:r>
                        <a:rPr lang="en-US" sz="2000" b="0" i="1">
                          <a:solidFill>
                            <a:srgbClr val="002060"/>
                          </a:solidFill>
                          <a:latin typeface="Cambria Math" panose="02040503050406030204" pitchFamily="18" charset="0"/>
                        </a:rPr>
                        <m:t>−3.5</m:t>
                      </m:r>
                      <m:sSup>
                        <m:sSupPr>
                          <m:ctrlPr>
                            <a:rPr lang="en-US" sz="2000" i="1">
                              <a:solidFill>
                                <a:srgbClr val="002060"/>
                              </a:solidFill>
                              <a:latin typeface="Cambria Math" panose="02040503050406030204" pitchFamily="18" charset="0"/>
                            </a:rPr>
                          </m:ctrlPr>
                        </m:sSupPr>
                        <m:e>
                          <m:r>
                            <a:rPr lang="en-US" sz="2000" b="0" i="1">
                              <a:solidFill>
                                <a:srgbClr val="002060"/>
                              </a:solidFill>
                              <a:latin typeface="Cambria Math" panose="02040503050406030204" pitchFamily="18" charset="0"/>
                            </a:rPr>
                            <m:t>)</m:t>
                          </m:r>
                        </m:e>
                        <m:sup>
                          <m:r>
                            <a:rPr lang="en-US" sz="2000" b="0" i="1">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a:solidFill>
                                <a:srgbClr val="002060"/>
                              </a:solidFill>
                              <a:latin typeface="Cambria Math" panose="02040503050406030204" pitchFamily="18" charset="0"/>
                            </a:rPr>
                          </m:ctrlPr>
                        </m:fPr>
                        <m:num>
                          <m:r>
                            <a:rPr lang="en-US" sz="2000" b="0" i="1">
                              <a:solidFill>
                                <a:srgbClr val="002060"/>
                              </a:solidFill>
                              <a:latin typeface="Cambria Math" panose="02040503050406030204" pitchFamily="18" charset="0"/>
                            </a:rPr>
                            <m:t>1</m:t>
                          </m:r>
                        </m:num>
                        <m:den>
                          <m:r>
                            <a:rPr lang="en-US" sz="2000" b="0" i="1">
                              <a:solidFill>
                                <a:srgbClr val="002060"/>
                              </a:solidFill>
                              <a:latin typeface="Cambria Math" panose="02040503050406030204" pitchFamily="18" charset="0"/>
                            </a:rPr>
                            <m:t>6</m:t>
                          </m:r>
                        </m:den>
                      </m:f>
                      <m:r>
                        <a:rPr lang="en-US" sz="2000" b="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3</m:t>
                      </m:r>
                      <m:r>
                        <a:rPr lang="en-US" sz="2000" b="0" i="1">
                          <a:solidFill>
                            <a:srgbClr val="002060"/>
                          </a:solidFill>
                          <a:latin typeface="Cambria Math" panose="02040503050406030204" pitchFamily="18" charset="0"/>
                        </a:rPr>
                        <m:t>−3.5</m:t>
                      </m:r>
                      <m:sSup>
                        <m:sSupPr>
                          <m:ctrlPr>
                            <a:rPr lang="en-US" sz="2000" i="1">
                              <a:solidFill>
                                <a:srgbClr val="002060"/>
                              </a:solidFill>
                              <a:latin typeface="Cambria Math" panose="02040503050406030204" pitchFamily="18" charset="0"/>
                            </a:rPr>
                          </m:ctrlPr>
                        </m:sSupPr>
                        <m:e>
                          <m:r>
                            <a:rPr lang="en-US" sz="2000" b="0" i="1">
                              <a:solidFill>
                                <a:srgbClr val="002060"/>
                              </a:solidFill>
                              <a:latin typeface="Cambria Math" panose="02040503050406030204" pitchFamily="18" charset="0"/>
                            </a:rPr>
                            <m:t>)</m:t>
                          </m:r>
                        </m:e>
                        <m:sup>
                          <m:r>
                            <a:rPr lang="en-US" sz="2000" b="0" i="1">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a:solidFill>
                                <a:srgbClr val="002060"/>
                              </a:solidFill>
                              <a:latin typeface="Cambria Math" panose="02040503050406030204" pitchFamily="18" charset="0"/>
                            </a:rPr>
                          </m:ctrlPr>
                        </m:fPr>
                        <m:num>
                          <m:r>
                            <a:rPr lang="en-US" sz="2000" b="0" i="1">
                              <a:solidFill>
                                <a:srgbClr val="002060"/>
                              </a:solidFill>
                              <a:latin typeface="Cambria Math" panose="02040503050406030204" pitchFamily="18" charset="0"/>
                            </a:rPr>
                            <m:t>1</m:t>
                          </m:r>
                        </m:num>
                        <m:den>
                          <m:r>
                            <a:rPr lang="en-US" sz="2000" b="0" i="1">
                              <a:solidFill>
                                <a:srgbClr val="002060"/>
                              </a:solidFill>
                              <a:latin typeface="Cambria Math" panose="02040503050406030204" pitchFamily="18" charset="0"/>
                            </a:rPr>
                            <m:t>6</m:t>
                          </m:r>
                        </m:den>
                      </m:f>
                      <m:r>
                        <a:rPr lang="en-US" sz="2000" b="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4</m:t>
                      </m:r>
                      <m:r>
                        <a:rPr lang="en-US" sz="2000" b="0" i="1">
                          <a:solidFill>
                            <a:srgbClr val="002060"/>
                          </a:solidFill>
                          <a:latin typeface="Cambria Math" panose="02040503050406030204" pitchFamily="18" charset="0"/>
                        </a:rPr>
                        <m:t>−3.5</m:t>
                      </m:r>
                      <m:sSup>
                        <m:sSupPr>
                          <m:ctrlPr>
                            <a:rPr lang="en-US" sz="2000" i="1">
                              <a:solidFill>
                                <a:srgbClr val="002060"/>
                              </a:solidFill>
                              <a:latin typeface="Cambria Math" panose="02040503050406030204" pitchFamily="18" charset="0"/>
                            </a:rPr>
                          </m:ctrlPr>
                        </m:sSupPr>
                        <m:e>
                          <m:r>
                            <a:rPr lang="en-US" sz="2000" b="0" i="1">
                              <a:solidFill>
                                <a:srgbClr val="002060"/>
                              </a:solidFill>
                              <a:latin typeface="Cambria Math" panose="02040503050406030204" pitchFamily="18" charset="0"/>
                            </a:rPr>
                            <m:t>)</m:t>
                          </m:r>
                        </m:e>
                        <m:sup>
                          <m:r>
                            <a:rPr lang="en-US" sz="2000" b="0" i="1">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a:solidFill>
                                <a:srgbClr val="002060"/>
                              </a:solidFill>
                              <a:latin typeface="Cambria Math" panose="02040503050406030204" pitchFamily="18" charset="0"/>
                            </a:rPr>
                          </m:ctrlPr>
                        </m:fPr>
                        <m:num>
                          <m:r>
                            <a:rPr lang="en-US" sz="2000" b="0" i="1">
                              <a:solidFill>
                                <a:srgbClr val="002060"/>
                              </a:solidFill>
                              <a:latin typeface="Cambria Math" panose="02040503050406030204" pitchFamily="18" charset="0"/>
                            </a:rPr>
                            <m:t>1</m:t>
                          </m:r>
                        </m:num>
                        <m:den>
                          <m:r>
                            <a:rPr lang="en-US" sz="2000" b="0" i="1">
                              <a:solidFill>
                                <a:srgbClr val="002060"/>
                              </a:solidFill>
                              <a:latin typeface="Cambria Math" panose="02040503050406030204" pitchFamily="18" charset="0"/>
                            </a:rPr>
                            <m:t>6</m:t>
                          </m:r>
                        </m:den>
                      </m:f>
                      <m:r>
                        <a:rPr lang="en-US" sz="2000" b="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5</m:t>
                      </m:r>
                      <m:r>
                        <a:rPr lang="en-US" sz="2000" b="0" i="1">
                          <a:solidFill>
                            <a:srgbClr val="002060"/>
                          </a:solidFill>
                          <a:latin typeface="Cambria Math" panose="02040503050406030204" pitchFamily="18" charset="0"/>
                        </a:rPr>
                        <m:t>−3.5</m:t>
                      </m:r>
                      <m:sSup>
                        <m:sSupPr>
                          <m:ctrlPr>
                            <a:rPr lang="en-US" sz="2000" i="1">
                              <a:solidFill>
                                <a:srgbClr val="002060"/>
                              </a:solidFill>
                              <a:latin typeface="Cambria Math" panose="02040503050406030204" pitchFamily="18" charset="0"/>
                            </a:rPr>
                          </m:ctrlPr>
                        </m:sSupPr>
                        <m:e>
                          <m:r>
                            <a:rPr lang="en-US" sz="2000" b="0" i="1">
                              <a:solidFill>
                                <a:srgbClr val="002060"/>
                              </a:solidFill>
                              <a:latin typeface="Cambria Math" panose="02040503050406030204" pitchFamily="18" charset="0"/>
                            </a:rPr>
                            <m:t>)</m:t>
                          </m:r>
                        </m:e>
                        <m:sup>
                          <m:r>
                            <a:rPr lang="en-US" sz="2000" b="0" i="1">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a:solidFill>
                                <a:srgbClr val="002060"/>
                              </a:solidFill>
                              <a:latin typeface="Cambria Math" panose="02040503050406030204" pitchFamily="18" charset="0"/>
                            </a:rPr>
                          </m:ctrlPr>
                        </m:fPr>
                        <m:num>
                          <m:r>
                            <a:rPr lang="en-US" sz="2000" b="0" i="1">
                              <a:solidFill>
                                <a:srgbClr val="002060"/>
                              </a:solidFill>
                              <a:latin typeface="Cambria Math" panose="02040503050406030204" pitchFamily="18" charset="0"/>
                            </a:rPr>
                            <m:t>1</m:t>
                          </m:r>
                        </m:num>
                        <m:den>
                          <m:r>
                            <a:rPr lang="en-US" sz="2000" b="0" i="1">
                              <a:solidFill>
                                <a:srgbClr val="002060"/>
                              </a:solidFill>
                              <a:latin typeface="Cambria Math" panose="02040503050406030204" pitchFamily="18" charset="0"/>
                            </a:rPr>
                            <m:t>6</m:t>
                          </m:r>
                        </m:den>
                      </m:f>
                      <m:r>
                        <a:rPr lang="en-US" sz="2000" b="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6</m:t>
                      </m:r>
                      <m:r>
                        <a:rPr lang="en-US" sz="2000" b="0" i="1">
                          <a:solidFill>
                            <a:srgbClr val="002060"/>
                          </a:solidFill>
                          <a:latin typeface="Cambria Math" panose="02040503050406030204" pitchFamily="18" charset="0"/>
                        </a:rPr>
                        <m:t>−3.5</m:t>
                      </m:r>
                      <m:sSup>
                        <m:sSupPr>
                          <m:ctrlPr>
                            <a:rPr lang="en-US" sz="2000" i="1">
                              <a:solidFill>
                                <a:srgbClr val="002060"/>
                              </a:solidFill>
                              <a:latin typeface="Cambria Math" panose="02040503050406030204" pitchFamily="18" charset="0"/>
                            </a:rPr>
                          </m:ctrlPr>
                        </m:sSupPr>
                        <m:e>
                          <m:r>
                            <a:rPr lang="en-US" sz="2000" b="0" i="1">
                              <a:solidFill>
                                <a:srgbClr val="002060"/>
                              </a:solidFill>
                              <a:latin typeface="Cambria Math" panose="02040503050406030204" pitchFamily="18" charset="0"/>
                            </a:rPr>
                            <m:t>)</m:t>
                          </m:r>
                        </m:e>
                        <m:sup>
                          <m:r>
                            <a:rPr lang="en-US" sz="2000" b="0" i="1">
                              <a:solidFill>
                                <a:srgbClr val="002060"/>
                              </a:solidFill>
                              <a:latin typeface="Cambria Math" panose="02040503050406030204" pitchFamily="18" charset="0"/>
                            </a:rPr>
                            <m:t>2</m:t>
                          </m:r>
                        </m:sup>
                      </m:sSup>
                    </m:oMath>
                  </m:oMathPara>
                </a14:m>
                <a:endParaRPr lang="en-US" sz="2000" dirty="0">
                  <a:solidFill>
                    <a:srgbClr val="7030A0"/>
                  </a:solidFill>
                </a:endParaRPr>
              </a:p>
              <a:p>
                <a:pPr marL="0" indent="0" algn="ctr">
                  <a:buNone/>
                </a:pPr>
                <a:endParaRPr lang="en-US" sz="2000" dirty="0">
                  <a:solidFill>
                    <a:srgbClr val="7030A0"/>
                  </a:solidFill>
                </a:endParaRPr>
              </a:p>
              <a:p>
                <a:pPr marL="0" indent="0" algn="ctr">
                  <a:buNone/>
                </a:pPr>
                <a14:m>
                  <m:oMathPara xmlns:m="http://schemas.openxmlformats.org/officeDocument/2006/math">
                    <m:oMathParaPr>
                      <m:jc m:val="center"/>
                    </m:oMathParaPr>
                    <m:oMath xmlns:m="http://schemas.openxmlformats.org/officeDocument/2006/math">
                      <m:sSup>
                        <m:sSupPr>
                          <m:ctrlPr>
                            <a:rPr lang="en-US" sz="200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ea typeface="Cambria Math" panose="02040503050406030204" pitchFamily="18" charset="0"/>
                            </a:rPr>
                            <m:t>𝜎</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f>
                        <m:fPr>
                          <m:ctrlPr>
                            <a:rPr lang="en-US" sz="200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35</m:t>
                          </m:r>
                        </m:num>
                        <m:den>
                          <m:r>
                            <a:rPr lang="en-US" sz="2000" b="0" i="1" smtClean="0">
                              <a:solidFill>
                                <a:srgbClr val="002060"/>
                              </a:solidFill>
                              <a:latin typeface="Cambria Math" panose="02040503050406030204" pitchFamily="18" charset="0"/>
                            </a:rPr>
                            <m:t>12</m:t>
                          </m:r>
                        </m:den>
                      </m:f>
                    </m:oMath>
                  </m:oMathPara>
                </a14:m>
                <a:endParaRPr lang="en-US" sz="2000" dirty="0">
                  <a:solidFill>
                    <a:srgbClr val="002060"/>
                  </a:solidFill>
                </a:endParaRPr>
              </a:p>
              <a:p>
                <a:pPr marL="0" indent="0">
                  <a:buNone/>
                </a:pPr>
                <a:endParaRPr lang="en-AU" sz="2400" dirty="0">
                  <a:solidFill>
                    <a:srgbClr val="0070C0"/>
                  </a:solidFill>
                </a:endParaRPr>
              </a:p>
              <a:p>
                <a:pPr marL="0" indent="0">
                  <a:buNone/>
                </a:pPr>
                <a:r>
                  <a:rPr lang="en-AU" sz="2400" dirty="0"/>
                  <a:t>Hence the standard deviation would be </a:t>
                </a:r>
                <a14:m>
                  <m:oMath xmlns:m="http://schemas.openxmlformats.org/officeDocument/2006/math">
                    <m:rad>
                      <m:radPr>
                        <m:degHide m:val="on"/>
                        <m:ctrlPr>
                          <a:rPr lang="en-AU" sz="2000" i="1" smtClean="0">
                            <a:solidFill>
                              <a:srgbClr val="002060"/>
                            </a:solidFill>
                            <a:latin typeface="Cambria Math" panose="02040503050406030204" pitchFamily="18" charset="0"/>
                          </a:rPr>
                        </m:ctrlPr>
                      </m:radPr>
                      <m:deg/>
                      <m:e>
                        <m:f>
                          <m:fPr>
                            <m:ctrlPr>
                              <a:rPr lang="en-AU" sz="2000" i="1" smtClean="0">
                                <a:solidFill>
                                  <a:srgbClr val="002060"/>
                                </a:solidFill>
                                <a:latin typeface="Cambria Math" panose="02040503050406030204" pitchFamily="18" charset="0"/>
                              </a:rPr>
                            </m:ctrlPr>
                          </m:fPr>
                          <m:num>
                            <m:r>
                              <a:rPr lang="en-AU" sz="2000" b="0" i="1" smtClean="0">
                                <a:solidFill>
                                  <a:srgbClr val="002060"/>
                                </a:solidFill>
                                <a:latin typeface="Cambria Math" panose="02040503050406030204" pitchFamily="18" charset="0"/>
                              </a:rPr>
                              <m:t>35</m:t>
                            </m:r>
                          </m:num>
                          <m:den>
                            <m:r>
                              <a:rPr lang="en-AU" sz="2000" b="0" i="1" smtClean="0">
                                <a:solidFill>
                                  <a:srgbClr val="002060"/>
                                </a:solidFill>
                                <a:latin typeface="Cambria Math" panose="02040503050406030204" pitchFamily="18" charset="0"/>
                              </a:rPr>
                              <m:t>12</m:t>
                            </m:r>
                          </m:den>
                        </m:f>
                      </m:e>
                    </m:rad>
                    <m:r>
                      <a:rPr lang="en-AU" sz="2000" b="0" i="1" smtClean="0">
                        <a:solidFill>
                          <a:srgbClr val="002060"/>
                        </a:solidFill>
                        <a:latin typeface="Cambria Math" panose="02040503050406030204" pitchFamily="18" charset="0"/>
                      </a:rPr>
                      <m:t>=1.7078</m:t>
                    </m:r>
                  </m:oMath>
                </a14:m>
                <a:endParaRPr lang="en-AU" sz="2000" dirty="0">
                  <a:solidFill>
                    <a:schemeClr val="accent6">
                      <a:lumMod val="75000"/>
                    </a:schemeClr>
                  </a:solidFill>
                </a:endParaRPr>
              </a:p>
              <a:p>
                <a:pPr marL="0" indent="0">
                  <a:buNone/>
                </a:pPr>
                <a:endParaRPr lang="en-AU" sz="2400" dirty="0"/>
              </a:p>
              <a:p>
                <a:pPr marL="0" indent="0">
                  <a:buNone/>
                </a:pPr>
                <a:endParaRPr lang="en-AU" dirty="0"/>
              </a:p>
              <a:p>
                <a:pPr marL="0" indent="0">
                  <a:buNone/>
                </a:pPr>
                <a:endParaRPr lang="en-AU" dirty="0"/>
              </a:p>
            </p:txBody>
          </p:sp>
        </mc:Choice>
        <mc:Fallback xmlns="">
          <p:sp>
            <p:nvSpPr>
              <p:cNvPr id="5" name="Content Placeholder 2">
                <a:extLst>
                  <a:ext uri="{FF2B5EF4-FFF2-40B4-BE49-F238E27FC236}">
                    <a16:creationId xmlns:a16="http://schemas.microsoft.com/office/drawing/2014/main" id="{20055495-76E9-438F-940B-B33D69B1DB34}"/>
                  </a:ext>
                </a:extLst>
              </p:cNvPr>
              <p:cNvSpPr>
                <a:spLocks noGrp="1" noRot="1" noChangeAspect="1" noMove="1" noResize="1" noEditPoints="1" noAdjustHandles="1" noChangeArrowheads="1" noChangeShapeType="1" noTextEdit="1"/>
              </p:cNvSpPr>
              <p:nvPr>
                <p:ph idx="1"/>
              </p:nvPr>
            </p:nvSpPr>
            <p:spPr>
              <a:xfrm>
                <a:off x="203884" y="800100"/>
                <a:ext cx="11798645" cy="5831359"/>
              </a:xfrm>
              <a:blipFill>
                <a:blip r:embed="rId4"/>
                <a:stretch>
                  <a:fillRect l="-77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FBC3E46-D39B-42F8-8D20-477CF30387C9}"/>
                  </a:ext>
                </a:extLst>
              </p:cNvPr>
              <p:cNvGraphicFramePr>
                <a:graphicFrameLocks noGrp="1"/>
              </p:cNvGraphicFramePr>
              <p:nvPr/>
            </p:nvGraphicFramePr>
            <p:xfrm>
              <a:off x="257943" y="800100"/>
              <a:ext cx="11690525" cy="977646"/>
            </p:xfrm>
            <a:graphic>
              <a:graphicData uri="http://schemas.openxmlformats.org/drawingml/2006/table">
                <a:tbl>
                  <a:tblPr firstRow="1" bandRow="1">
                    <a:tableStyleId>{69CF1AB2-1976-4502-BF36-3FF5EA218861}</a:tableStyleId>
                  </a:tblPr>
                  <a:tblGrid>
                    <a:gridCol w="1670075">
                      <a:extLst>
                        <a:ext uri="{9D8B030D-6E8A-4147-A177-3AD203B41FA5}">
                          <a16:colId xmlns:a16="http://schemas.microsoft.com/office/drawing/2014/main" val="20000"/>
                        </a:ext>
                      </a:extLst>
                    </a:gridCol>
                    <a:gridCol w="1670075">
                      <a:extLst>
                        <a:ext uri="{9D8B030D-6E8A-4147-A177-3AD203B41FA5}">
                          <a16:colId xmlns:a16="http://schemas.microsoft.com/office/drawing/2014/main" val="20001"/>
                        </a:ext>
                      </a:extLst>
                    </a:gridCol>
                    <a:gridCol w="1670075">
                      <a:extLst>
                        <a:ext uri="{9D8B030D-6E8A-4147-A177-3AD203B41FA5}">
                          <a16:colId xmlns:a16="http://schemas.microsoft.com/office/drawing/2014/main" val="20002"/>
                        </a:ext>
                      </a:extLst>
                    </a:gridCol>
                    <a:gridCol w="1670075">
                      <a:extLst>
                        <a:ext uri="{9D8B030D-6E8A-4147-A177-3AD203B41FA5}">
                          <a16:colId xmlns:a16="http://schemas.microsoft.com/office/drawing/2014/main" val="20003"/>
                        </a:ext>
                      </a:extLst>
                    </a:gridCol>
                    <a:gridCol w="1670075">
                      <a:extLst>
                        <a:ext uri="{9D8B030D-6E8A-4147-A177-3AD203B41FA5}">
                          <a16:colId xmlns:a16="http://schemas.microsoft.com/office/drawing/2014/main" val="20004"/>
                        </a:ext>
                      </a:extLst>
                    </a:gridCol>
                    <a:gridCol w="1670075">
                      <a:extLst>
                        <a:ext uri="{9D8B030D-6E8A-4147-A177-3AD203B41FA5}">
                          <a16:colId xmlns:a16="http://schemas.microsoft.com/office/drawing/2014/main" val="20005"/>
                        </a:ext>
                      </a:extLst>
                    </a:gridCol>
                    <a:gridCol w="1670075">
                      <a:extLst>
                        <a:ext uri="{9D8B030D-6E8A-4147-A177-3AD203B41FA5}">
                          <a16:colId xmlns:a16="http://schemas.microsoft.com/office/drawing/2014/main" val="20006"/>
                        </a:ext>
                      </a:extLst>
                    </a:gridCol>
                  </a:tblGrid>
                  <a:tr h="370840">
                    <a:tc>
                      <a:txBody>
                        <a:bodyPr/>
                        <a:lstStyle/>
                        <a:p>
                          <a:pPr algn="ctr"/>
                          <a:r>
                            <a:rPr lang="en-AU" dirty="0"/>
                            <a:t>x</a:t>
                          </a:r>
                          <a:endParaRPr lang="en-AU" dirty="0">
                            <a:solidFill>
                              <a:schemeClr val="tx1"/>
                            </a:solidFill>
                          </a:endParaRP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tc>
                      <a:txBody>
                        <a:bodyPr/>
                        <a:lstStyle/>
                        <a:p>
                          <a:pPr algn="ctr"/>
                          <a:r>
                            <a:rPr lang="en-AU" dirty="0"/>
                            <a:t>5</a:t>
                          </a:r>
                        </a:p>
                      </a:txBody>
                      <a:tcPr/>
                    </a:tc>
                    <a:tc>
                      <a:txBody>
                        <a:bodyPr/>
                        <a:lstStyle/>
                        <a:p>
                          <a:pPr algn="ctr"/>
                          <a:r>
                            <a:rPr lang="en-AU" dirty="0"/>
                            <a:t>6</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1" i="1" dirty="0" smtClean="0">
                                        <a:latin typeface="Cambria Math" panose="02040503050406030204" pitchFamily="18" charset="0"/>
                                      </a:rPr>
                                    </m:ctrlPr>
                                  </m:fPr>
                                  <m:num>
                                    <m:r>
                                      <a:rPr lang="en-AU" b="1" i="1" dirty="0" smtClean="0">
                                        <a:latin typeface="Cambria Math" panose="02040503050406030204" pitchFamily="18" charset="0"/>
                                      </a:rPr>
                                      <m:t>𝟏</m:t>
                                    </m:r>
                                  </m:num>
                                  <m:den>
                                    <m:r>
                                      <a:rPr lang="en-AU" b="1" i="1" dirty="0" smtClean="0">
                                        <a:latin typeface="Cambria Math" panose="02040503050406030204" pitchFamily="18" charset="0"/>
                                      </a:rPr>
                                      <m:t>𝟔</m:t>
                                    </m:r>
                                  </m:den>
                                </m:f>
                              </m:oMath>
                            </m:oMathPara>
                          </a14:m>
                          <a:endParaRPr lang="en-AU" b="1" dirty="0"/>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a:extLst>
                  <a:ext uri="{FF2B5EF4-FFF2-40B4-BE49-F238E27FC236}">
                    <a16:creationId xmlns:a16="http://schemas.microsoft.com/office/drawing/2014/main" id="{1FBC3E46-D39B-42F8-8D20-477CF30387C9}"/>
                  </a:ext>
                </a:extLst>
              </p:cNvPr>
              <p:cNvGraphicFramePr>
                <a:graphicFrameLocks noGrp="1"/>
              </p:cNvGraphicFramePr>
              <p:nvPr>
                <p:extLst>
                  <p:ext uri="{D42A27DB-BD31-4B8C-83A1-F6EECF244321}">
                    <p14:modId xmlns:p14="http://schemas.microsoft.com/office/powerpoint/2010/main" val="2221104196"/>
                  </p:ext>
                </p:extLst>
              </p:nvPr>
            </p:nvGraphicFramePr>
            <p:xfrm>
              <a:off x="257943" y="800100"/>
              <a:ext cx="11690525" cy="977646"/>
            </p:xfrm>
            <a:graphic>
              <a:graphicData uri="http://schemas.openxmlformats.org/drawingml/2006/table">
                <a:tbl>
                  <a:tblPr firstRow="1" bandRow="1">
                    <a:tableStyleId>{69CF1AB2-1976-4502-BF36-3FF5EA218861}</a:tableStyleId>
                  </a:tblPr>
                  <a:tblGrid>
                    <a:gridCol w="1670075">
                      <a:extLst>
                        <a:ext uri="{9D8B030D-6E8A-4147-A177-3AD203B41FA5}">
                          <a16:colId xmlns:a16="http://schemas.microsoft.com/office/drawing/2014/main" val="20000"/>
                        </a:ext>
                      </a:extLst>
                    </a:gridCol>
                    <a:gridCol w="1670075">
                      <a:extLst>
                        <a:ext uri="{9D8B030D-6E8A-4147-A177-3AD203B41FA5}">
                          <a16:colId xmlns:a16="http://schemas.microsoft.com/office/drawing/2014/main" val="20001"/>
                        </a:ext>
                      </a:extLst>
                    </a:gridCol>
                    <a:gridCol w="1670075">
                      <a:extLst>
                        <a:ext uri="{9D8B030D-6E8A-4147-A177-3AD203B41FA5}">
                          <a16:colId xmlns:a16="http://schemas.microsoft.com/office/drawing/2014/main" val="20002"/>
                        </a:ext>
                      </a:extLst>
                    </a:gridCol>
                    <a:gridCol w="1670075">
                      <a:extLst>
                        <a:ext uri="{9D8B030D-6E8A-4147-A177-3AD203B41FA5}">
                          <a16:colId xmlns:a16="http://schemas.microsoft.com/office/drawing/2014/main" val="20003"/>
                        </a:ext>
                      </a:extLst>
                    </a:gridCol>
                    <a:gridCol w="1670075">
                      <a:extLst>
                        <a:ext uri="{9D8B030D-6E8A-4147-A177-3AD203B41FA5}">
                          <a16:colId xmlns:a16="http://schemas.microsoft.com/office/drawing/2014/main" val="20004"/>
                        </a:ext>
                      </a:extLst>
                    </a:gridCol>
                    <a:gridCol w="1670075">
                      <a:extLst>
                        <a:ext uri="{9D8B030D-6E8A-4147-A177-3AD203B41FA5}">
                          <a16:colId xmlns:a16="http://schemas.microsoft.com/office/drawing/2014/main" val="20005"/>
                        </a:ext>
                      </a:extLst>
                    </a:gridCol>
                    <a:gridCol w="1670075">
                      <a:extLst>
                        <a:ext uri="{9D8B030D-6E8A-4147-A177-3AD203B41FA5}">
                          <a16:colId xmlns:a16="http://schemas.microsoft.com/office/drawing/2014/main" val="20006"/>
                        </a:ext>
                      </a:extLst>
                    </a:gridCol>
                  </a:tblGrid>
                  <a:tr h="370840">
                    <a:tc>
                      <a:txBody>
                        <a:bodyPr/>
                        <a:lstStyle/>
                        <a:p>
                          <a:pPr algn="ctr"/>
                          <a:r>
                            <a:rPr lang="en-AU" dirty="0"/>
                            <a:t>x</a:t>
                          </a:r>
                          <a:endParaRPr lang="en-AU" dirty="0">
                            <a:solidFill>
                              <a:schemeClr val="tx1"/>
                            </a:solidFill>
                          </a:endParaRP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tc>
                      <a:txBody>
                        <a:bodyPr/>
                        <a:lstStyle/>
                        <a:p>
                          <a:pPr algn="ctr"/>
                          <a:r>
                            <a:rPr lang="en-AU" dirty="0"/>
                            <a:t>5</a:t>
                          </a:r>
                        </a:p>
                      </a:txBody>
                      <a:tcPr/>
                    </a:tc>
                    <a:tc>
                      <a:txBody>
                        <a:bodyPr/>
                        <a:lstStyle/>
                        <a:p>
                          <a:pPr algn="ctr"/>
                          <a:r>
                            <a:rPr lang="en-AU" dirty="0"/>
                            <a:t>6</a:t>
                          </a:r>
                        </a:p>
                      </a:txBody>
                      <a:tcPr/>
                    </a:tc>
                    <a:extLst>
                      <a:ext uri="{0D108BD9-81ED-4DB2-BD59-A6C34878D82A}">
                        <a16:rowId xmlns:a16="http://schemas.microsoft.com/office/drawing/2014/main" val="10000"/>
                      </a:ext>
                    </a:extLst>
                  </a:tr>
                  <a:tr h="606806">
                    <a:tc>
                      <a:txBody>
                        <a:bodyPr/>
                        <a:lstStyle/>
                        <a:p>
                          <a:pPr algn="ctr"/>
                          <a:r>
                            <a:rPr lang="en-AU" b="1" dirty="0"/>
                            <a:t>P(X = x)</a:t>
                          </a:r>
                        </a:p>
                      </a:txBody>
                      <a:tcPr/>
                    </a:tc>
                    <a:tc>
                      <a:txBody>
                        <a:bodyPr/>
                        <a:lstStyle/>
                        <a:p>
                          <a:endParaRPr lang="en-US"/>
                        </a:p>
                      </a:txBody>
                      <a:tcPr>
                        <a:blipFill>
                          <a:blip r:embed="rId5"/>
                          <a:stretch>
                            <a:fillRect l="-100365" t="-66000" r="-501095" b="-2000"/>
                          </a:stretch>
                        </a:blipFill>
                      </a:tcPr>
                    </a:tc>
                    <a:tc>
                      <a:txBody>
                        <a:bodyPr/>
                        <a:lstStyle/>
                        <a:p>
                          <a:endParaRPr lang="en-US"/>
                        </a:p>
                      </a:txBody>
                      <a:tcPr>
                        <a:blipFill>
                          <a:blip r:embed="rId5"/>
                          <a:stretch>
                            <a:fillRect l="-200365" t="-66000" r="-401095" b="-2000"/>
                          </a:stretch>
                        </a:blipFill>
                      </a:tcPr>
                    </a:tc>
                    <a:tc>
                      <a:txBody>
                        <a:bodyPr/>
                        <a:lstStyle/>
                        <a:p>
                          <a:endParaRPr lang="en-US"/>
                        </a:p>
                      </a:txBody>
                      <a:tcPr>
                        <a:blipFill>
                          <a:blip r:embed="rId5"/>
                          <a:stretch>
                            <a:fillRect l="-299273" t="-66000" r="-299636" b="-2000"/>
                          </a:stretch>
                        </a:blipFill>
                      </a:tcPr>
                    </a:tc>
                    <a:tc>
                      <a:txBody>
                        <a:bodyPr/>
                        <a:lstStyle/>
                        <a:p>
                          <a:endParaRPr lang="en-US"/>
                        </a:p>
                      </a:txBody>
                      <a:tcPr>
                        <a:blipFill>
                          <a:blip r:embed="rId5"/>
                          <a:stretch>
                            <a:fillRect l="-400730" t="-66000" r="-200730" b="-2000"/>
                          </a:stretch>
                        </a:blipFill>
                      </a:tcPr>
                    </a:tc>
                    <a:tc>
                      <a:txBody>
                        <a:bodyPr/>
                        <a:lstStyle/>
                        <a:p>
                          <a:endParaRPr lang="en-US"/>
                        </a:p>
                      </a:txBody>
                      <a:tcPr>
                        <a:blipFill>
                          <a:blip r:embed="rId5"/>
                          <a:stretch>
                            <a:fillRect l="-500730" t="-66000" r="-100730" b="-2000"/>
                          </a:stretch>
                        </a:blipFill>
                      </a:tcPr>
                    </a:tc>
                    <a:tc>
                      <a:txBody>
                        <a:bodyPr/>
                        <a:lstStyle/>
                        <a:p>
                          <a:endParaRPr lang="en-US"/>
                        </a:p>
                      </a:txBody>
                      <a:tcPr>
                        <a:blipFill>
                          <a:blip r:embed="rId5"/>
                          <a:stretch>
                            <a:fillRect l="-600730" t="-66000" r="-730" b="-2000"/>
                          </a:stretch>
                        </a:blipFill>
                      </a:tcPr>
                    </a:tc>
                    <a:extLst>
                      <a:ext uri="{0D108BD9-81ED-4DB2-BD59-A6C34878D82A}">
                        <a16:rowId xmlns:a16="http://schemas.microsoft.com/office/drawing/2014/main" val="10001"/>
                      </a:ext>
                    </a:extLst>
                  </a:tr>
                </a:tbl>
              </a:graphicData>
            </a:graphic>
          </p:graphicFrame>
        </mc:Fallback>
      </mc:AlternateContent>
      <p:pic>
        <p:nvPicPr>
          <p:cNvPr id="2" name="Picture 1">
            <a:extLst>
              <a:ext uri="{FF2B5EF4-FFF2-40B4-BE49-F238E27FC236}">
                <a16:creationId xmlns:a16="http://schemas.microsoft.com/office/drawing/2014/main" id="{8B8B5AE8-439A-4EA1-A420-B77E3E05004B}"/>
              </a:ext>
            </a:extLst>
          </p:cNvPr>
          <p:cNvPicPr>
            <a:picLocks noChangeAspect="1"/>
          </p:cNvPicPr>
          <p:nvPr/>
        </p:nvPicPr>
        <p:blipFill>
          <a:blip r:embed="rId6"/>
          <a:stretch>
            <a:fillRect/>
          </a:stretch>
        </p:blipFill>
        <p:spPr>
          <a:xfrm>
            <a:off x="9381733" y="28467"/>
            <a:ext cx="2810267" cy="771633"/>
          </a:xfrm>
          <a:prstGeom prst="rect">
            <a:avLst/>
          </a:prstGeom>
          <a:ln w="38100">
            <a:solidFill>
              <a:srgbClr val="FF0000"/>
            </a:solidFill>
          </a:ln>
        </p:spPr>
      </p:pic>
      <p:sp>
        <p:nvSpPr>
          <p:cNvPr id="3" name="TextBox 2">
            <a:extLst>
              <a:ext uri="{FF2B5EF4-FFF2-40B4-BE49-F238E27FC236}">
                <a16:creationId xmlns:a16="http://schemas.microsoft.com/office/drawing/2014/main" id="{BF473D0C-13C7-E7ED-13A1-BE73CFAC7FF4}"/>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pic>
        <p:nvPicPr>
          <p:cNvPr id="7" name="Screen Recording 9">
            <a:hlinkClick r:id="" action="ppaction://media"/>
            <a:extLst>
              <a:ext uri="{FF2B5EF4-FFF2-40B4-BE49-F238E27FC236}">
                <a16:creationId xmlns:a16="http://schemas.microsoft.com/office/drawing/2014/main" id="{BEFF5B3F-D0A4-C9F9-4CC6-86A8A6B38E3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064953" y="857250"/>
            <a:ext cx="2463709" cy="5589928"/>
          </a:xfrm>
          <a:prstGeom prst="rect">
            <a:avLst/>
          </a:prstGeom>
        </p:spPr>
      </p:pic>
    </p:spTree>
    <p:extLst>
      <p:ext uri="{BB962C8B-B14F-4D97-AF65-F5344CB8AC3E}">
        <p14:creationId xmlns:p14="http://schemas.microsoft.com/office/powerpoint/2010/main" val="16739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04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83" y="710025"/>
                <a:ext cx="11932993" cy="1655804"/>
              </a:xfrm>
            </p:spPr>
            <p:txBody>
              <a:bodyPr>
                <a:normAutofit lnSpcReduction="10000"/>
              </a:bodyPr>
              <a:lstStyle/>
              <a:p>
                <a:pPr marL="0" indent="0">
                  <a:buNone/>
                </a:pPr>
                <a:r>
                  <a:rPr lang="en-GB" sz="2400" dirty="0"/>
                  <a:t>A coin is biased in favour of heads such that the probability of obtaining a head on any single toss is 0.6. The coin is tossed three times and the results noted. </a:t>
                </a:r>
              </a:p>
              <a:p>
                <a:pPr marL="0" indent="0">
                  <a:buNone/>
                </a:pPr>
                <a:r>
                  <a:rPr lang="en-GB" sz="2400" dirty="0"/>
                  <a:t>If X is the number of heads obtained on the three tosses, find </a:t>
                </a:r>
                <a14:m>
                  <m:oMath xmlns:m="http://schemas.openxmlformats.org/officeDocument/2006/math">
                    <m:r>
                      <a:rPr lang="en-GB" sz="2400" i="1" dirty="0" smtClean="0">
                        <a:latin typeface="Cambria Math" panose="02040503050406030204" pitchFamily="18" charset="0"/>
                      </a:rPr>
                      <m:t>𝐸</m:t>
                    </m:r>
                    <m:r>
                      <a:rPr lang="en-GB" sz="2400" i="1" dirty="0" smtClean="0">
                        <a:latin typeface="Cambria Math" panose="02040503050406030204" pitchFamily="18" charset="0"/>
                      </a:rPr>
                      <m:t>(</m:t>
                    </m:r>
                    <m:r>
                      <a:rPr lang="en-GB" sz="2400" i="1" dirty="0" smtClean="0">
                        <a:latin typeface="Cambria Math" panose="02040503050406030204" pitchFamily="18" charset="0"/>
                      </a:rPr>
                      <m:t>𝑋</m:t>
                    </m:r>
                    <m:r>
                      <a:rPr lang="en-GB" sz="2400" i="1" dirty="0" smtClean="0">
                        <a:latin typeface="Cambria Math" panose="02040503050406030204" pitchFamily="18" charset="0"/>
                      </a:rPr>
                      <m:t>), </m:t>
                    </m:r>
                  </m:oMath>
                </a14:m>
                <a:r>
                  <a:rPr lang="en-GB" sz="2400" dirty="0"/>
                  <a:t>the expected value of X</a:t>
                </a:r>
                <a:r>
                  <a:rPr lang="en-AU" sz="2400" dirty="0"/>
                  <a:t>.</a:t>
                </a:r>
              </a:p>
              <a:p>
                <a:pPr marL="0" indent="0">
                  <a:buNone/>
                </a:pPr>
                <a:r>
                  <a:rPr lang="en-GB" sz="2400" dirty="0"/>
                  <a:t>For the random variable X, determine </a:t>
                </a:r>
                <a14:m>
                  <m:oMath xmlns:m="http://schemas.openxmlformats.org/officeDocument/2006/math">
                    <m:r>
                      <a:rPr lang="en-GB" sz="2400" i="1" dirty="0" smtClean="0">
                        <a:latin typeface="Cambria Math" panose="02040503050406030204" pitchFamily="18" charset="0"/>
                      </a:rPr>
                      <m:t>𝐸</m:t>
                    </m:r>
                    <m:d>
                      <m:dPr>
                        <m:ctrlPr>
                          <a:rPr lang="en-GB" sz="2400" i="1" dirty="0" smtClean="0">
                            <a:latin typeface="Cambria Math" panose="02040503050406030204" pitchFamily="18" charset="0"/>
                          </a:rPr>
                        </m:ctrlPr>
                      </m:dPr>
                      <m:e>
                        <m:r>
                          <a:rPr lang="en-GB" sz="2400" i="1" dirty="0" smtClean="0">
                            <a:latin typeface="Cambria Math" panose="02040503050406030204" pitchFamily="18" charset="0"/>
                          </a:rPr>
                          <m:t>3</m:t>
                        </m:r>
                        <m:r>
                          <a:rPr lang="en-GB" sz="2400" i="1" dirty="0" smtClean="0">
                            <a:latin typeface="Cambria Math" panose="02040503050406030204" pitchFamily="18" charset="0"/>
                          </a:rPr>
                          <m:t>𝑋</m:t>
                        </m:r>
                        <m:r>
                          <a:rPr lang="en-GB" sz="2400" i="1" dirty="0" smtClean="0">
                            <a:latin typeface="Cambria Math" panose="02040503050406030204" pitchFamily="18" charset="0"/>
                          </a:rPr>
                          <m:t>+1</m:t>
                        </m:r>
                      </m:e>
                    </m:d>
                  </m:oMath>
                </a14:m>
                <a:r>
                  <a:rPr lang="en-GB" sz="2400" dirty="0"/>
                  <a:t> and </a:t>
                </a:r>
                <a14:m>
                  <m:oMath xmlns:m="http://schemas.openxmlformats.org/officeDocument/2006/math">
                    <m:r>
                      <a:rPr lang="en-GB" sz="2400" i="1" dirty="0" smtClean="0">
                        <a:latin typeface="Cambria Math" panose="02040503050406030204" pitchFamily="18" charset="0"/>
                      </a:rPr>
                      <m:t>𝐸</m:t>
                    </m:r>
                    <m:d>
                      <m:dPr>
                        <m:ctrlPr>
                          <a:rPr lang="en-GB" sz="2400" i="1" dirty="0" smtClean="0">
                            <a:latin typeface="Cambria Math" panose="02040503050406030204" pitchFamily="18" charset="0"/>
                          </a:rPr>
                        </m:ctrlPr>
                      </m:dPr>
                      <m:e>
                        <m:sSup>
                          <m:sSupPr>
                            <m:ctrlPr>
                              <a:rPr lang="en-GB" sz="2400" i="1" dirty="0" smtClean="0">
                                <a:latin typeface="Cambria Math" panose="02040503050406030204" pitchFamily="18" charset="0"/>
                              </a:rPr>
                            </m:ctrlPr>
                          </m:sSupPr>
                          <m:e>
                            <m:r>
                              <a:rPr lang="en-GB" sz="2400" i="1" dirty="0" smtClean="0">
                                <a:latin typeface="Cambria Math" panose="02040503050406030204" pitchFamily="18" charset="0"/>
                              </a:rPr>
                              <m:t>𝑋</m:t>
                            </m:r>
                          </m:e>
                          <m:sup>
                            <m:r>
                              <a:rPr lang="en-GB" sz="2400" i="1" dirty="0" smtClean="0">
                                <a:latin typeface="Cambria Math" panose="02040503050406030204" pitchFamily="18" charset="0"/>
                              </a:rPr>
                              <m:t>2</m:t>
                            </m:r>
                          </m:sup>
                        </m:sSup>
                      </m:e>
                    </m:d>
                    <m:r>
                      <a:rPr lang="en-AU" sz="2400" i="1" dirty="0">
                        <a:latin typeface="Cambria Math" panose="02040503050406030204" pitchFamily="18" charset="0"/>
                      </a:rPr>
                      <m:t>, 3</m:t>
                    </m:r>
                    <m:r>
                      <a:rPr lang="en-AU" sz="2400" i="1" dirty="0">
                        <a:latin typeface="Cambria Math" panose="02040503050406030204" pitchFamily="18" charset="0"/>
                      </a:rPr>
                      <m:t>𝐸</m:t>
                    </m:r>
                    <m:d>
                      <m:dPr>
                        <m:ctrlPr>
                          <a:rPr lang="en-AU" sz="2400" i="1" dirty="0">
                            <a:latin typeface="Cambria Math" panose="02040503050406030204" pitchFamily="18" charset="0"/>
                          </a:rPr>
                        </m:ctrlPr>
                      </m:dPr>
                      <m:e>
                        <m:r>
                          <a:rPr lang="en-AU" sz="2400" i="1" dirty="0">
                            <a:latin typeface="Cambria Math" panose="02040503050406030204" pitchFamily="18" charset="0"/>
                          </a:rPr>
                          <m:t>𝑋</m:t>
                        </m:r>
                      </m:e>
                    </m:d>
                    <m:r>
                      <a:rPr lang="en-AU" sz="2400" i="1" dirty="0">
                        <a:latin typeface="Cambria Math" panose="02040503050406030204" pitchFamily="18" charset="0"/>
                      </a:rPr>
                      <m:t>+1</m:t>
                    </m:r>
                  </m:oMath>
                </a14:m>
                <a:r>
                  <a:rPr lang="en-GB" sz="2400" dirty="0"/>
                  <a:t> and </a:t>
                </a:r>
                <a14:m>
                  <m:oMath xmlns:m="http://schemas.openxmlformats.org/officeDocument/2006/math">
                    <m:sSup>
                      <m:sSupPr>
                        <m:ctrlPr>
                          <a:rPr lang="en-AU" sz="2400" i="1" dirty="0">
                            <a:latin typeface="Cambria Math" panose="02040503050406030204" pitchFamily="18" charset="0"/>
                          </a:rPr>
                        </m:ctrlPr>
                      </m:sSupPr>
                      <m:e>
                        <m:d>
                          <m:dPr>
                            <m:begChr m:val="["/>
                            <m:endChr m:val="]"/>
                            <m:ctrlPr>
                              <a:rPr lang="en-AU" sz="2400" i="1" dirty="0">
                                <a:latin typeface="Cambria Math" panose="02040503050406030204" pitchFamily="18" charset="0"/>
                              </a:rPr>
                            </m:ctrlPr>
                          </m:dPr>
                          <m:e>
                            <m:r>
                              <a:rPr lang="en-AU" sz="2400" i="1" dirty="0">
                                <a:latin typeface="Cambria Math" panose="02040503050406030204" pitchFamily="18" charset="0"/>
                              </a:rPr>
                              <m:t>𝐸</m:t>
                            </m:r>
                            <m:d>
                              <m:dPr>
                                <m:ctrlPr>
                                  <a:rPr lang="en-AU" sz="2400" i="1" dirty="0">
                                    <a:latin typeface="Cambria Math" panose="02040503050406030204" pitchFamily="18" charset="0"/>
                                  </a:rPr>
                                </m:ctrlPr>
                              </m:dPr>
                              <m:e>
                                <m:r>
                                  <a:rPr lang="en-AU" sz="2400" i="1" dirty="0">
                                    <a:latin typeface="Cambria Math" panose="02040503050406030204" pitchFamily="18" charset="0"/>
                                  </a:rPr>
                                  <m:t>𝑋</m:t>
                                </m:r>
                              </m:e>
                            </m:d>
                          </m:e>
                        </m:d>
                      </m:e>
                      <m:sup>
                        <m:r>
                          <a:rPr lang="en-AU" sz="2400" i="1" dirty="0">
                            <a:latin typeface="Cambria Math" panose="02040503050406030204" pitchFamily="18" charset="0"/>
                          </a:rPr>
                          <m:t>2</m:t>
                        </m:r>
                      </m:sup>
                    </m:sSup>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83" y="710025"/>
                <a:ext cx="11932993" cy="1655804"/>
              </a:xfrm>
              <a:blipFill>
                <a:blip r:embed="rId2"/>
                <a:stretch>
                  <a:fillRect l="-766" t="-6985" b="-1838"/>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38B069B0-AEE9-2A07-C035-C6E41C476707}"/>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61298317-E250-C7BB-7734-F0110C8544B6}"/>
                  </a:ext>
                </a:extLst>
              </p:cNvPr>
              <p:cNvGraphicFramePr>
                <a:graphicFrameLocks noGrp="1"/>
              </p:cNvGraphicFramePr>
              <p:nvPr>
                <p:extLst>
                  <p:ext uri="{D42A27DB-BD31-4B8C-83A1-F6EECF244321}">
                    <p14:modId xmlns:p14="http://schemas.microsoft.com/office/powerpoint/2010/main" val="708745983"/>
                  </p:ext>
                </p:extLst>
              </p:nvPr>
            </p:nvGraphicFramePr>
            <p:xfrm>
              <a:off x="266264" y="2365829"/>
              <a:ext cx="11388709" cy="1097280"/>
            </p:xfrm>
            <a:graphic>
              <a:graphicData uri="http://schemas.openxmlformats.org/drawingml/2006/table">
                <a:tbl>
                  <a:tblPr firstRow="1" bandRow="1">
                    <a:tableStyleId>{5940675A-B579-460E-94D1-54222C63F5DA}</a:tableStyleId>
                  </a:tblPr>
                  <a:tblGrid>
                    <a:gridCol w="1439165">
                      <a:extLst>
                        <a:ext uri="{9D8B030D-6E8A-4147-A177-3AD203B41FA5}">
                          <a16:colId xmlns:a16="http://schemas.microsoft.com/office/drawing/2014/main" val="148165350"/>
                        </a:ext>
                      </a:extLst>
                    </a:gridCol>
                    <a:gridCol w="2487386">
                      <a:extLst>
                        <a:ext uri="{9D8B030D-6E8A-4147-A177-3AD203B41FA5}">
                          <a16:colId xmlns:a16="http://schemas.microsoft.com/office/drawing/2014/main" val="2114695387"/>
                        </a:ext>
                      </a:extLst>
                    </a:gridCol>
                    <a:gridCol w="2487386">
                      <a:extLst>
                        <a:ext uri="{9D8B030D-6E8A-4147-A177-3AD203B41FA5}">
                          <a16:colId xmlns:a16="http://schemas.microsoft.com/office/drawing/2014/main" val="3722410736"/>
                        </a:ext>
                      </a:extLst>
                    </a:gridCol>
                    <a:gridCol w="2487386">
                      <a:extLst>
                        <a:ext uri="{9D8B030D-6E8A-4147-A177-3AD203B41FA5}">
                          <a16:colId xmlns:a16="http://schemas.microsoft.com/office/drawing/2014/main" val="3158517380"/>
                        </a:ext>
                      </a:extLst>
                    </a:gridCol>
                    <a:gridCol w="2487386">
                      <a:extLst>
                        <a:ext uri="{9D8B030D-6E8A-4147-A177-3AD203B41FA5}">
                          <a16:colId xmlns:a16="http://schemas.microsoft.com/office/drawing/2014/main" val="292616417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𝑋</m:t>
                                </m:r>
                              </m:oMath>
                            </m:oMathPara>
                          </a14:m>
                          <a:endParaRPr lang="en-AU" sz="2000" b="0" dirty="0">
                            <a:solidFill>
                              <a:schemeClr val="tx1"/>
                            </a:solidFill>
                          </a:endParaRPr>
                        </a:p>
                      </a:txBody>
                      <a:tcPr/>
                    </a:tc>
                    <a:tc>
                      <a:txBody>
                        <a:bodyPr/>
                        <a:lstStyle/>
                        <a:p>
                          <a:pPr algn="ctr"/>
                          <a:r>
                            <a:rPr lang="en-AU" sz="2000" b="0" dirty="0">
                              <a:solidFill>
                                <a:schemeClr val="tx1"/>
                              </a:solidFill>
                            </a:rPr>
                            <a:t>0</a:t>
                          </a:r>
                        </a:p>
                      </a:txBody>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2</a:t>
                          </a:r>
                        </a:p>
                      </a:txBody>
                      <a:tcPr/>
                    </a:tc>
                    <a:tc>
                      <a:txBody>
                        <a:bodyPr/>
                        <a:lstStyle/>
                        <a:p>
                          <a:pPr algn="ctr"/>
                          <a:r>
                            <a:rPr lang="en-AU" sz="2000" b="0" dirty="0">
                              <a:solidFill>
                                <a:schemeClr val="tx1"/>
                              </a:solidFill>
                            </a:rPr>
                            <a:t>3</a:t>
                          </a:r>
                        </a:p>
                      </a:txBody>
                      <a:tcPr/>
                    </a:tc>
                    <a:extLst>
                      <a:ext uri="{0D108BD9-81ED-4DB2-BD59-A6C34878D82A}">
                        <a16:rowId xmlns:a16="http://schemas.microsoft.com/office/drawing/2014/main" val="60424039"/>
                      </a:ext>
                    </a:extLst>
                  </a:tr>
                  <a:tr h="470500">
                    <a:tc>
                      <a:txBody>
                        <a:bodyPr/>
                        <a:lstStyle/>
                        <a:p>
                          <a:pPr algn="ctr"/>
                          <a:endParaRPr lang="en-AU" sz="2000" b="0" i="1" dirty="0">
                            <a:solidFill>
                              <a:schemeClr val="tx1"/>
                            </a:solidFill>
                          </a:endParaRPr>
                        </a:p>
                        <a:p>
                          <a:pPr algn="ctr"/>
                          <a14:m>
                            <m:oMathPara xmlns:m="http://schemas.openxmlformats.org/officeDocument/2006/math">
                              <m:oMathParaPr>
                                <m:jc m:val="centerGroup"/>
                              </m:oMathParaPr>
                              <m:oMath xmlns:m="http://schemas.openxmlformats.org/officeDocument/2006/math">
                                <m:r>
                                  <m:rPr>
                                    <m:sty m:val="p"/>
                                  </m:rPr>
                                  <a:rPr lang="en-US" sz="2000" b="0" i="1" smtClean="0">
                                    <a:solidFill>
                                      <a:schemeClr val="tx1"/>
                                    </a:solidFill>
                                    <a:latin typeface="Cambria Math" panose="02040503050406030204" pitchFamily="18" charset="0"/>
                                  </a:rPr>
                                  <m:t>P</m:t>
                                </m:r>
                                <m:r>
                                  <a:rPr lang="en-US" sz="2000" b="0" smtClean="0">
                                    <a:solidFill>
                                      <a:schemeClr val="tx1"/>
                                    </a:solidFill>
                                    <a:latin typeface="Cambria Math" panose="02040503050406030204" pitchFamily="18" charset="0"/>
                                  </a:rPr>
                                  <m:t>(</m:t>
                                </m:r>
                                <m:r>
                                  <a:rPr lang="en-AU" sz="2000" b="0" i="1" smtClean="0">
                                    <a:solidFill>
                                      <a:schemeClr val="tx1"/>
                                    </a:solidFill>
                                    <a:latin typeface="Cambria Math" panose="02040503050406030204" pitchFamily="18" charset="0"/>
                                  </a:rPr>
                                  <m:t>𝑋</m:t>
                                </m:r>
                                <m:r>
                                  <a:rPr lang="en-US" sz="2000" b="0" smtClean="0">
                                    <a:solidFill>
                                      <a:schemeClr val="tx1"/>
                                    </a:solidFill>
                                    <a:latin typeface="Cambria Math" panose="02040503050406030204" pitchFamily="18" charset="0"/>
                                  </a:rPr>
                                  <m:t>=</m:t>
                                </m:r>
                                <m:r>
                                  <a:rPr lang="en-AU" sz="2000" b="0" i="1" smtClean="0">
                                    <a:solidFill>
                                      <a:schemeClr val="tx1"/>
                                    </a:solidFill>
                                    <a:latin typeface="Cambria Math" panose="02040503050406030204" pitchFamily="18" charset="0"/>
                                  </a:rPr>
                                  <m:t>𝑥</m:t>
                                </m:r>
                                <m:r>
                                  <a:rPr lang="en-US" sz="2000" b="0" smtClean="0">
                                    <a:solidFill>
                                      <a:schemeClr val="tx1"/>
                                    </a:solidFill>
                                    <a:latin typeface="Cambria Math" panose="02040503050406030204" pitchFamily="18" charset="0"/>
                                  </a:rPr>
                                  <m:t>)</m:t>
                                </m:r>
                              </m:oMath>
                            </m:oMathPara>
                          </a14:m>
                          <a:endParaRPr lang="en-AU" sz="2000" b="0" dirty="0">
                            <a:solidFill>
                              <a:schemeClr val="tx1"/>
                            </a:solidFill>
                          </a:endParaRPr>
                        </a:p>
                      </a:txBody>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p>
                          <a:pPr algn="ctr"/>
                          <a:endParaRPr lang="en-AU" sz="2000" b="0" dirty="0">
                            <a:solidFill>
                              <a:schemeClr val="tx1"/>
                            </a:solidFill>
                          </a:endParaRPr>
                        </a:p>
                      </a:txBody>
                      <a:tcPr/>
                    </a:tc>
                    <a:extLst>
                      <a:ext uri="{0D108BD9-81ED-4DB2-BD59-A6C34878D82A}">
                        <a16:rowId xmlns:a16="http://schemas.microsoft.com/office/drawing/2014/main" val="2086109002"/>
                      </a:ext>
                    </a:extLst>
                  </a:tr>
                </a:tbl>
              </a:graphicData>
            </a:graphic>
          </p:graphicFrame>
        </mc:Choice>
        <mc:Fallback xmlns="">
          <p:graphicFrame>
            <p:nvGraphicFramePr>
              <p:cNvPr id="10" name="Table 4">
                <a:extLst>
                  <a:ext uri="{FF2B5EF4-FFF2-40B4-BE49-F238E27FC236}">
                    <a16:creationId xmlns:a16="http://schemas.microsoft.com/office/drawing/2014/main" id="{61298317-E250-C7BB-7734-F0110C8544B6}"/>
                  </a:ext>
                </a:extLst>
              </p:cNvPr>
              <p:cNvGraphicFramePr>
                <a:graphicFrameLocks noGrp="1"/>
              </p:cNvGraphicFramePr>
              <p:nvPr>
                <p:extLst>
                  <p:ext uri="{D42A27DB-BD31-4B8C-83A1-F6EECF244321}">
                    <p14:modId xmlns:p14="http://schemas.microsoft.com/office/powerpoint/2010/main" val="708745983"/>
                  </p:ext>
                </p:extLst>
              </p:nvPr>
            </p:nvGraphicFramePr>
            <p:xfrm>
              <a:off x="266264" y="2365829"/>
              <a:ext cx="11388709" cy="1097280"/>
            </p:xfrm>
            <a:graphic>
              <a:graphicData uri="http://schemas.openxmlformats.org/drawingml/2006/table">
                <a:tbl>
                  <a:tblPr firstRow="1" bandRow="1">
                    <a:tableStyleId>{5940675A-B579-460E-94D1-54222C63F5DA}</a:tableStyleId>
                  </a:tblPr>
                  <a:tblGrid>
                    <a:gridCol w="1439165">
                      <a:extLst>
                        <a:ext uri="{9D8B030D-6E8A-4147-A177-3AD203B41FA5}">
                          <a16:colId xmlns:a16="http://schemas.microsoft.com/office/drawing/2014/main" val="148165350"/>
                        </a:ext>
                      </a:extLst>
                    </a:gridCol>
                    <a:gridCol w="2487386">
                      <a:extLst>
                        <a:ext uri="{9D8B030D-6E8A-4147-A177-3AD203B41FA5}">
                          <a16:colId xmlns:a16="http://schemas.microsoft.com/office/drawing/2014/main" val="2114695387"/>
                        </a:ext>
                      </a:extLst>
                    </a:gridCol>
                    <a:gridCol w="2487386">
                      <a:extLst>
                        <a:ext uri="{9D8B030D-6E8A-4147-A177-3AD203B41FA5}">
                          <a16:colId xmlns:a16="http://schemas.microsoft.com/office/drawing/2014/main" val="3722410736"/>
                        </a:ext>
                      </a:extLst>
                    </a:gridCol>
                    <a:gridCol w="2487386">
                      <a:extLst>
                        <a:ext uri="{9D8B030D-6E8A-4147-A177-3AD203B41FA5}">
                          <a16:colId xmlns:a16="http://schemas.microsoft.com/office/drawing/2014/main" val="3158517380"/>
                        </a:ext>
                      </a:extLst>
                    </a:gridCol>
                    <a:gridCol w="2487386">
                      <a:extLst>
                        <a:ext uri="{9D8B030D-6E8A-4147-A177-3AD203B41FA5}">
                          <a16:colId xmlns:a16="http://schemas.microsoft.com/office/drawing/2014/main" val="2926164172"/>
                        </a:ext>
                      </a:extLst>
                    </a:gridCol>
                  </a:tblGrid>
                  <a:tr h="396240">
                    <a:tc>
                      <a:txBody>
                        <a:bodyPr/>
                        <a:lstStyle/>
                        <a:p>
                          <a:endParaRPr lang="en-US"/>
                        </a:p>
                      </a:txBody>
                      <a:tcPr>
                        <a:blipFill>
                          <a:blip r:embed="rId3"/>
                          <a:stretch>
                            <a:fillRect l="-424" t="-7692" r="-692797" b="-193846"/>
                          </a:stretch>
                        </a:blipFill>
                      </a:tcPr>
                    </a:tc>
                    <a:tc>
                      <a:txBody>
                        <a:bodyPr/>
                        <a:lstStyle/>
                        <a:p>
                          <a:pPr algn="ctr"/>
                          <a:r>
                            <a:rPr lang="en-AU" sz="2000" b="0" dirty="0">
                              <a:solidFill>
                                <a:schemeClr val="tx1"/>
                              </a:solidFill>
                            </a:rPr>
                            <a:t>0</a:t>
                          </a:r>
                        </a:p>
                      </a:txBody>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2</a:t>
                          </a:r>
                        </a:p>
                      </a:txBody>
                      <a:tcPr/>
                    </a:tc>
                    <a:tc>
                      <a:txBody>
                        <a:bodyPr/>
                        <a:lstStyle/>
                        <a:p>
                          <a:pPr algn="ctr"/>
                          <a:r>
                            <a:rPr lang="en-AU" sz="2000" b="0" dirty="0">
                              <a:solidFill>
                                <a:schemeClr val="tx1"/>
                              </a:solidFill>
                            </a:rPr>
                            <a:t>3</a:t>
                          </a:r>
                        </a:p>
                      </a:txBody>
                      <a:tcPr/>
                    </a:tc>
                    <a:extLst>
                      <a:ext uri="{0D108BD9-81ED-4DB2-BD59-A6C34878D82A}">
                        <a16:rowId xmlns:a16="http://schemas.microsoft.com/office/drawing/2014/main" val="60424039"/>
                      </a:ext>
                    </a:extLst>
                  </a:tr>
                  <a:tr h="701040">
                    <a:tc>
                      <a:txBody>
                        <a:bodyPr/>
                        <a:lstStyle/>
                        <a:p>
                          <a:endParaRPr lang="en-US"/>
                        </a:p>
                      </a:txBody>
                      <a:tcPr>
                        <a:blipFill>
                          <a:blip r:embed="rId3"/>
                          <a:stretch>
                            <a:fillRect l="-424" t="-60345" r="-692797" b="-8621"/>
                          </a:stretch>
                        </a:blipFill>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txBody>
                      <a:tcPr/>
                    </a:tc>
                    <a:tc>
                      <a:txBody>
                        <a:bodyPr/>
                        <a:lstStyle/>
                        <a:p>
                          <a:pPr algn="ctr"/>
                          <a:endParaRPr lang="en-AU" sz="2000" b="0" dirty="0">
                            <a:solidFill>
                              <a:schemeClr val="tx1"/>
                            </a:solidFill>
                          </a:endParaRPr>
                        </a:p>
                        <a:p>
                          <a:pPr algn="ctr"/>
                          <a:endParaRPr lang="en-AU" sz="2000" b="0" dirty="0">
                            <a:solidFill>
                              <a:schemeClr val="tx1"/>
                            </a:solidFill>
                          </a:endParaRPr>
                        </a:p>
                      </a:txBody>
                      <a:tcPr/>
                    </a:tc>
                    <a:extLst>
                      <a:ext uri="{0D108BD9-81ED-4DB2-BD59-A6C34878D82A}">
                        <a16:rowId xmlns:a16="http://schemas.microsoft.com/office/drawing/2014/main" val="2086109002"/>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488F39-CE12-9585-35B0-B0E2BEC507BB}"/>
                  </a:ext>
                </a:extLst>
              </p:cNvPr>
              <p:cNvSpPr txBox="1"/>
              <p:nvPr/>
            </p:nvSpPr>
            <p:spPr>
              <a:xfrm>
                <a:off x="1768911" y="2893240"/>
                <a:ext cx="222246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sz="2000" b="0" i="1" smtClean="0">
                              <a:solidFill>
                                <a:srgbClr val="002060"/>
                              </a:solidFill>
                              <a:latin typeface="Cambria Math" panose="02040503050406030204" pitchFamily="18" charset="0"/>
                            </a:rPr>
                          </m:ctrlPr>
                        </m:sSupPr>
                        <m:e>
                          <m:sSub>
                            <m:sSubPr>
                              <m:ctrlPr>
                                <a:rPr lang="en-AU" sz="2000" b="0" i="1" smtClean="0">
                                  <a:solidFill>
                                    <a:srgbClr val="002060"/>
                                  </a:solidFill>
                                  <a:latin typeface="Cambria Math" panose="02040503050406030204" pitchFamily="18" charset="0"/>
                                </a:rPr>
                              </m:ctrlPr>
                            </m:sSubPr>
                            <m:e>
                              <m:sPre>
                                <m:sPrePr>
                                  <m:ctrlPr>
                                    <a:rPr lang="en-AU" sz="2000" b="0" i="1" smtClean="0">
                                      <a:solidFill>
                                        <a:srgbClr val="002060"/>
                                      </a:solidFill>
                                      <a:latin typeface="Cambria Math" panose="02040503050406030204" pitchFamily="18" charset="0"/>
                                    </a:rPr>
                                  </m:ctrlPr>
                                </m:sPrePr>
                                <m:sub>
                                  <m:r>
                                    <a:rPr lang="en-AU" sz="2000" b="0" i="1" smtClean="0">
                                      <a:solidFill>
                                        <a:srgbClr val="002060"/>
                                      </a:solidFill>
                                      <a:latin typeface="Cambria Math" panose="02040503050406030204" pitchFamily="18" charset="0"/>
                                    </a:rPr>
                                    <m:t> </m:t>
                                  </m:r>
                                </m:sub>
                                <m:sup>
                                  <m:r>
                                    <a:rPr lang="en-AU" b="0" i="1" smtClean="0">
                                      <a:latin typeface="Cambria Math" panose="02040503050406030204" pitchFamily="18" charset="0"/>
                                    </a:rPr>
                                    <m:t>3</m:t>
                                  </m:r>
                                </m:sup>
                                <m:e>
                                  <m:r>
                                    <a:rPr lang="en-AU" b="0" i="1" smtClean="0">
                                      <a:latin typeface="Cambria Math" panose="02040503050406030204" pitchFamily="18" charset="0"/>
                                    </a:rPr>
                                    <m:t>𝐶</m:t>
                                  </m:r>
                                </m:e>
                              </m:sPre>
                            </m:e>
                            <m:sub>
                              <m:r>
                                <a:rPr lang="en-AU" sz="2000" b="0" i="1" smtClean="0">
                                  <a:solidFill>
                                    <a:srgbClr val="002060"/>
                                  </a:solidFill>
                                  <a:latin typeface="Cambria Math" panose="02040503050406030204" pitchFamily="18" charset="0"/>
                                </a:rPr>
                                <m:t>0</m:t>
                              </m:r>
                            </m:sub>
                          </m:sSub>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0.4</m:t>
                              </m:r>
                            </m:e>
                          </m:d>
                        </m:e>
                        <m:sup>
                          <m:r>
                            <a:rPr lang="en-AU" sz="2000" b="0" i="1" smtClean="0">
                              <a:solidFill>
                                <a:srgbClr val="002060"/>
                              </a:solidFill>
                              <a:latin typeface="Cambria Math" panose="02040503050406030204" pitchFamily="18" charset="0"/>
                            </a:rPr>
                            <m:t>3</m:t>
                          </m:r>
                        </m:sup>
                      </m:sSup>
                      <m:r>
                        <a:rPr lang="en-AU" sz="2000" b="0" i="1" smtClean="0">
                          <a:solidFill>
                            <a:srgbClr val="002060"/>
                          </a:solidFill>
                          <a:latin typeface="Cambria Math" panose="02040503050406030204" pitchFamily="18" charset="0"/>
                        </a:rPr>
                        <m:t>=0.064</m:t>
                      </m:r>
                    </m:oMath>
                  </m:oMathPara>
                </a14:m>
                <a:endParaRPr lang="en-AU" sz="2000" dirty="0">
                  <a:solidFill>
                    <a:srgbClr val="002060"/>
                  </a:solidFill>
                </a:endParaRPr>
              </a:p>
            </p:txBody>
          </p:sp>
        </mc:Choice>
        <mc:Fallback xmlns="">
          <p:sp>
            <p:nvSpPr>
              <p:cNvPr id="11" name="TextBox 10">
                <a:extLst>
                  <a:ext uri="{FF2B5EF4-FFF2-40B4-BE49-F238E27FC236}">
                    <a16:creationId xmlns:a16="http://schemas.microsoft.com/office/drawing/2014/main" id="{72488F39-CE12-9585-35B0-B0E2BEC507BB}"/>
                  </a:ext>
                </a:extLst>
              </p:cNvPr>
              <p:cNvSpPr txBox="1">
                <a:spLocks noRot="1" noChangeAspect="1" noMove="1" noResize="1" noEditPoints="1" noAdjustHandles="1" noChangeArrowheads="1" noChangeShapeType="1" noTextEdit="1"/>
              </p:cNvSpPr>
              <p:nvPr/>
            </p:nvSpPr>
            <p:spPr>
              <a:xfrm>
                <a:off x="1768911" y="2893240"/>
                <a:ext cx="2222468" cy="400110"/>
              </a:xfrm>
              <a:prstGeom prst="rect">
                <a:avLst/>
              </a:prstGeom>
              <a:blipFill>
                <a:blip r:embed="rId4"/>
                <a:stretch>
                  <a:fillRect b="-1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097879-7ABD-328C-DB38-A58153049BC0}"/>
                  </a:ext>
                </a:extLst>
              </p:cNvPr>
              <p:cNvSpPr txBox="1"/>
              <p:nvPr/>
            </p:nvSpPr>
            <p:spPr>
              <a:xfrm>
                <a:off x="4390520" y="2774055"/>
                <a:ext cx="188820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sz="2000" b="0" i="1" smtClean="0">
                              <a:solidFill>
                                <a:srgbClr val="002060"/>
                              </a:solidFill>
                              <a:latin typeface="Cambria Math" panose="02040503050406030204" pitchFamily="18" charset="0"/>
                            </a:rPr>
                          </m:ctrlPr>
                        </m:sSupPr>
                        <m:e>
                          <m:sSub>
                            <m:sSubPr>
                              <m:ctrlPr>
                                <a:rPr lang="en-AU" sz="2400" i="1">
                                  <a:solidFill>
                                    <a:srgbClr val="002060"/>
                                  </a:solidFill>
                                  <a:latin typeface="Cambria Math" panose="02040503050406030204" pitchFamily="18" charset="0"/>
                                </a:rPr>
                              </m:ctrlPr>
                            </m:sSubPr>
                            <m:e>
                              <m:sPre>
                                <m:sPrePr>
                                  <m:ctrlPr>
                                    <a:rPr lang="en-AU" sz="2400" i="1">
                                      <a:solidFill>
                                        <a:srgbClr val="002060"/>
                                      </a:solidFill>
                                      <a:latin typeface="Cambria Math" panose="02040503050406030204" pitchFamily="18" charset="0"/>
                                    </a:rPr>
                                  </m:ctrlPr>
                                </m:sPrePr>
                                <m:sub>
                                  <m:r>
                                    <a:rPr lang="en-AU" sz="2400" i="1">
                                      <a:solidFill>
                                        <a:srgbClr val="002060"/>
                                      </a:solidFill>
                                      <a:latin typeface="Cambria Math" panose="02040503050406030204" pitchFamily="18" charset="0"/>
                                    </a:rPr>
                                    <m:t> </m:t>
                                  </m:r>
                                </m:sub>
                                <m:sup>
                                  <m:r>
                                    <a:rPr lang="en-AU" sz="2000" i="1">
                                      <a:latin typeface="Cambria Math" panose="02040503050406030204" pitchFamily="18" charset="0"/>
                                    </a:rPr>
                                    <m:t>3</m:t>
                                  </m:r>
                                </m:sup>
                                <m:e>
                                  <m:r>
                                    <a:rPr lang="en-AU" sz="2000" i="1">
                                      <a:latin typeface="Cambria Math" panose="02040503050406030204" pitchFamily="18" charset="0"/>
                                    </a:rPr>
                                    <m:t>𝐶</m:t>
                                  </m:r>
                                </m:e>
                              </m:sPre>
                            </m:e>
                            <m:sub>
                              <m:r>
                                <a:rPr lang="en-AU" sz="2000" b="0" i="1" smtClean="0">
                                  <a:latin typeface="Cambria Math" panose="02040503050406030204" pitchFamily="18" charset="0"/>
                                </a:rPr>
                                <m:t>1</m:t>
                              </m:r>
                            </m:sub>
                          </m:sSub>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0.4</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0.6</m:t>
                          </m:r>
                        </m:e>
                      </m:d>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=0.</m:t>
                      </m:r>
                      <m:r>
                        <a:rPr lang="en-AU" sz="2000" b="0" i="0" smtClean="0">
                          <a:solidFill>
                            <a:srgbClr val="002060"/>
                          </a:solidFill>
                          <a:latin typeface="Cambria Math" panose="02040503050406030204" pitchFamily="18" charset="0"/>
                        </a:rPr>
                        <m:t>288</m:t>
                      </m:r>
                    </m:oMath>
                  </m:oMathPara>
                </a14:m>
                <a:endParaRPr lang="en-AU" sz="2000" dirty="0">
                  <a:solidFill>
                    <a:srgbClr val="002060"/>
                  </a:solidFill>
                </a:endParaRPr>
              </a:p>
            </p:txBody>
          </p:sp>
        </mc:Choice>
        <mc:Fallback xmlns="">
          <p:sp>
            <p:nvSpPr>
              <p:cNvPr id="12" name="TextBox 11">
                <a:extLst>
                  <a:ext uri="{FF2B5EF4-FFF2-40B4-BE49-F238E27FC236}">
                    <a16:creationId xmlns:a16="http://schemas.microsoft.com/office/drawing/2014/main" id="{DF097879-7ABD-328C-DB38-A58153049BC0}"/>
                  </a:ext>
                </a:extLst>
              </p:cNvPr>
              <p:cNvSpPr txBox="1">
                <a:spLocks noRot="1" noChangeAspect="1" noMove="1" noResize="1" noEditPoints="1" noAdjustHandles="1" noChangeArrowheads="1" noChangeShapeType="1" noTextEdit="1"/>
              </p:cNvSpPr>
              <p:nvPr/>
            </p:nvSpPr>
            <p:spPr>
              <a:xfrm>
                <a:off x="4390520" y="2774055"/>
                <a:ext cx="1888209" cy="707886"/>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7ED47B-B9CF-EA23-CED4-C98934830072}"/>
                  </a:ext>
                </a:extLst>
              </p:cNvPr>
              <p:cNvSpPr txBox="1"/>
              <p:nvPr/>
            </p:nvSpPr>
            <p:spPr>
              <a:xfrm>
                <a:off x="6920745" y="2747541"/>
                <a:ext cx="1842556" cy="760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solidFill>
                                <a:srgbClr val="002060"/>
                              </a:solidFill>
                              <a:latin typeface="Cambria Math" panose="02040503050406030204" pitchFamily="18" charset="0"/>
                            </a:rPr>
                          </m:ctrlPr>
                        </m:sSubPr>
                        <m:e>
                          <m:sPre>
                            <m:sPrePr>
                              <m:ctrlPr>
                                <a:rPr lang="en-AU" sz="2400" i="1">
                                  <a:solidFill>
                                    <a:srgbClr val="002060"/>
                                  </a:solidFill>
                                  <a:latin typeface="Cambria Math" panose="02040503050406030204" pitchFamily="18" charset="0"/>
                                </a:rPr>
                              </m:ctrlPr>
                            </m:sPrePr>
                            <m:sub>
                              <m:r>
                                <a:rPr lang="en-AU" sz="2400" i="1">
                                  <a:solidFill>
                                    <a:srgbClr val="002060"/>
                                  </a:solidFill>
                                  <a:latin typeface="Cambria Math" panose="02040503050406030204" pitchFamily="18" charset="0"/>
                                </a:rPr>
                                <m:t> </m:t>
                              </m:r>
                            </m:sub>
                            <m:sup>
                              <m:r>
                                <a:rPr lang="en-AU" sz="2000" i="1">
                                  <a:latin typeface="Cambria Math" panose="02040503050406030204" pitchFamily="18" charset="0"/>
                                </a:rPr>
                                <m:t>3</m:t>
                              </m:r>
                            </m:sup>
                            <m:e>
                              <m:r>
                                <a:rPr lang="en-AU" sz="2000" i="1">
                                  <a:latin typeface="Cambria Math" panose="02040503050406030204" pitchFamily="18" charset="0"/>
                                </a:rPr>
                                <m:t>𝐶</m:t>
                              </m:r>
                            </m:e>
                          </m:sPre>
                        </m:e>
                        <m:sub>
                          <m:r>
                            <a:rPr lang="en-AU" sz="2000" b="0" i="1" smtClean="0">
                              <a:latin typeface="Cambria Math" panose="02040503050406030204" pitchFamily="18" charset="0"/>
                            </a:rPr>
                            <m:t>2</m:t>
                          </m:r>
                        </m:sub>
                      </m:sSub>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0.4</m:t>
                          </m:r>
                        </m:e>
                      </m:d>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0.6</m:t>
                              </m:r>
                            </m:e>
                          </m:d>
                        </m:e>
                        <m:sup>
                          <m:r>
                            <a:rPr lang="en-AU" sz="2000" b="0" i="1" smtClean="0">
                              <a:solidFill>
                                <a:srgbClr val="002060"/>
                              </a:solidFill>
                              <a:latin typeface="Cambria Math" panose="02040503050406030204" pitchFamily="18" charset="0"/>
                            </a:rPr>
                            <m:t>2</m:t>
                          </m:r>
                        </m:sup>
                      </m:sSup>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=0.432</m:t>
                      </m:r>
                    </m:oMath>
                  </m:oMathPara>
                </a14:m>
                <a:endParaRPr lang="en-AU" sz="2000" dirty="0">
                  <a:solidFill>
                    <a:srgbClr val="002060"/>
                  </a:solidFill>
                </a:endParaRPr>
              </a:p>
            </p:txBody>
          </p:sp>
        </mc:Choice>
        <mc:Fallback xmlns="">
          <p:sp>
            <p:nvSpPr>
              <p:cNvPr id="13" name="TextBox 12">
                <a:extLst>
                  <a:ext uri="{FF2B5EF4-FFF2-40B4-BE49-F238E27FC236}">
                    <a16:creationId xmlns:a16="http://schemas.microsoft.com/office/drawing/2014/main" id="{D17ED47B-B9CF-EA23-CED4-C98934830072}"/>
                  </a:ext>
                </a:extLst>
              </p:cNvPr>
              <p:cNvSpPr txBox="1">
                <a:spLocks noRot="1" noChangeAspect="1" noMove="1" noResize="1" noEditPoints="1" noAdjustHandles="1" noChangeArrowheads="1" noChangeShapeType="1" noTextEdit="1"/>
              </p:cNvSpPr>
              <p:nvPr/>
            </p:nvSpPr>
            <p:spPr>
              <a:xfrm>
                <a:off x="6920745" y="2747541"/>
                <a:ext cx="1842556" cy="760914"/>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C71946-93C2-6D56-D7A9-838DAAC9D0BD}"/>
                  </a:ext>
                </a:extLst>
              </p:cNvPr>
              <p:cNvSpPr txBox="1"/>
              <p:nvPr/>
            </p:nvSpPr>
            <p:spPr>
              <a:xfrm>
                <a:off x="8847364" y="2855261"/>
                <a:ext cx="2888736"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AU" sz="2000" b="0" i="1" smtClean="0">
                              <a:solidFill>
                                <a:schemeClr val="tx1"/>
                              </a:solidFill>
                              <a:latin typeface="Cambria Math" panose="02040503050406030204" pitchFamily="18" charset="0"/>
                            </a:rPr>
                          </m:ctrlPr>
                        </m:sSupPr>
                        <m:e>
                          <m:sSub>
                            <m:sSubPr>
                              <m:ctrlPr>
                                <a:rPr lang="en-AU" sz="2000" b="0" i="1" smtClean="0">
                                  <a:solidFill>
                                    <a:srgbClr val="002060"/>
                                  </a:solidFill>
                                  <a:latin typeface="Cambria Math" panose="02040503050406030204" pitchFamily="18" charset="0"/>
                                </a:rPr>
                              </m:ctrlPr>
                            </m:sSubPr>
                            <m:e>
                              <m:sPre>
                                <m:sPrePr>
                                  <m:ctrlPr>
                                    <a:rPr lang="en-AU" sz="2400" i="1" smtClean="0">
                                      <a:solidFill>
                                        <a:srgbClr val="002060"/>
                                      </a:solidFill>
                                      <a:latin typeface="Cambria Math" panose="02040503050406030204" pitchFamily="18" charset="0"/>
                                    </a:rPr>
                                  </m:ctrlPr>
                                </m:sPrePr>
                                <m:sub>
                                  <m:r>
                                    <a:rPr lang="en-AU" sz="2400" i="1">
                                      <a:solidFill>
                                        <a:srgbClr val="002060"/>
                                      </a:solidFill>
                                      <a:latin typeface="Cambria Math" panose="02040503050406030204" pitchFamily="18" charset="0"/>
                                    </a:rPr>
                                    <m:t> </m:t>
                                  </m:r>
                                </m:sub>
                                <m:sup>
                                  <m:r>
                                    <a:rPr lang="en-AU" sz="2000" i="1">
                                      <a:latin typeface="Cambria Math" panose="02040503050406030204" pitchFamily="18" charset="0"/>
                                    </a:rPr>
                                    <m:t>3</m:t>
                                  </m:r>
                                </m:sup>
                                <m:e>
                                  <m:r>
                                    <a:rPr lang="en-AU" sz="2000" i="1">
                                      <a:latin typeface="Cambria Math" panose="02040503050406030204" pitchFamily="18" charset="0"/>
                                    </a:rPr>
                                    <m:t>𝐶</m:t>
                                  </m:r>
                                </m:e>
                              </m:sPre>
                            </m:e>
                            <m:sub>
                              <m:r>
                                <a:rPr lang="en-AU" sz="2000" b="0" i="1" smtClean="0">
                                  <a:latin typeface="Cambria Math" panose="02040503050406030204" pitchFamily="18" charset="0"/>
                                </a:rPr>
                                <m:t>3</m:t>
                              </m:r>
                            </m:sub>
                          </m:sSub>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0.6</m:t>
                              </m:r>
                            </m:e>
                          </m:d>
                        </m:e>
                        <m:sup>
                          <m:r>
                            <a:rPr lang="en-AU" sz="2000" b="0" i="1" smtClean="0">
                              <a:solidFill>
                                <a:schemeClr val="tx1"/>
                              </a:solidFill>
                              <a:latin typeface="Cambria Math" panose="02040503050406030204" pitchFamily="18" charset="0"/>
                            </a:rPr>
                            <m:t>3</m:t>
                          </m:r>
                        </m:sup>
                      </m:sSup>
                      <m:r>
                        <a:rPr lang="en-AU" sz="2000" b="0" i="1" smtClean="0">
                          <a:solidFill>
                            <a:schemeClr val="tx1"/>
                          </a:solidFill>
                          <a:latin typeface="Cambria Math" panose="02040503050406030204" pitchFamily="18" charset="0"/>
                        </a:rPr>
                        <m:t>=0.216</m:t>
                      </m:r>
                    </m:oMath>
                  </m:oMathPara>
                </a14:m>
                <a:endParaRPr lang="en-AU" sz="2000" b="0" dirty="0">
                  <a:solidFill>
                    <a:schemeClr val="tx1"/>
                  </a:solidFill>
                </a:endParaRPr>
              </a:p>
            </p:txBody>
          </p:sp>
        </mc:Choice>
        <mc:Fallback xmlns="">
          <p:sp>
            <p:nvSpPr>
              <p:cNvPr id="16" name="TextBox 15">
                <a:extLst>
                  <a:ext uri="{FF2B5EF4-FFF2-40B4-BE49-F238E27FC236}">
                    <a16:creationId xmlns:a16="http://schemas.microsoft.com/office/drawing/2014/main" id="{CFC71946-93C2-6D56-D7A9-838DAAC9D0BD}"/>
                  </a:ext>
                </a:extLst>
              </p:cNvPr>
              <p:cNvSpPr txBox="1">
                <a:spLocks noRot="1" noChangeAspect="1" noMove="1" noResize="1" noEditPoints="1" noAdjustHandles="1" noChangeArrowheads="1" noChangeShapeType="1" noTextEdit="1"/>
              </p:cNvSpPr>
              <p:nvPr/>
            </p:nvSpPr>
            <p:spPr>
              <a:xfrm>
                <a:off x="8847364" y="2855261"/>
                <a:ext cx="2888736" cy="400110"/>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4B203D-1510-2C82-1DAB-CC281D75C62B}"/>
                  </a:ext>
                </a:extLst>
              </p:cNvPr>
              <p:cNvSpPr txBox="1"/>
              <p:nvPr/>
            </p:nvSpPr>
            <p:spPr>
              <a:xfrm>
                <a:off x="-91751" y="3680471"/>
                <a:ext cx="6544129"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𝑋</m:t>
                          </m:r>
                        </m:e>
                      </m:d>
                      <m:r>
                        <a:rPr lang="en-AU" sz="2000" b="0" i="1" smtClean="0">
                          <a:solidFill>
                            <a:schemeClr val="tx1"/>
                          </a:solidFill>
                          <a:latin typeface="Cambria Math" panose="02040503050406030204" pitchFamily="18" charset="0"/>
                        </a:rPr>
                        <m:t>=0</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0.064</m:t>
                          </m:r>
                        </m:e>
                      </m:d>
                      <m:r>
                        <a:rPr lang="en-AU" sz="2000" b="0" i="1" smtClean="0">
                          <a:solidFill>
                            <a:schemeClr val="tx1"/>
                          </a:solidFill>
                          <a:latin typeface="Cambria Math" panose="02040503050406030204" pitchFamily="18" charset="0"/>
                        </a:rPr>
                        <m:t>+1</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0.288</m:t>
                          </m:r>
                        </m:e>
                      </m:d>
                      <m:r>
                        <a:rPr lang="en-AU" sz="2000" b="0" i="1" smtClean="0">
                          <a:solidFill>
                            <a:schemeClr val="tx1"/>
                          </a:solidFill>
                          <a:latin typeface="Cambria Math" panose="02040503050406030204" pitchFamily="18" charset="0"/>
                        </a:rPr>
                        <m:t>+2</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0.432</m:t>
                          </m:r>
                        </m:e>
                      </m:d>
                      <m:r>
                        <a:rPr lang="en-AU" sz="2000" b="0" i="1" smtClean="0">
                          <a:solidFill>
                            <a:schemeClr val="tx1"/>
                          </a:solidFill>
                          <a:latin typeface="Cambria Math" panose="02040503050406030204" pitchFamily="18" charset="0"/>
                        </a:rPr>
                        <m:t>+3(0.216)</m:t>
                      </m:r>
                    </m:oMath>
                  </m:oMathPara>
                </a14:m>
                <a:endParaRPr lang="en-AU" sz="2000" b="0" dirty="0">
                  <a:solidFill>
                    <a:schemeClr val="tx1"/>
                  </a:solidFill>
                </a:endParaRPr>
              </a:p>
            </p:txBody>
          </p:sp>
        </mc:Choice>
        <mc:Fallback xmlns="">
          <p:sp>
            <p:nvSpPr>
              <p:cNvPr id="17" name="TextBox 16">
                <a:extLst>
                  <a:ext uri="{FF2B5EF4-FFF2-40B4-BE49-F238E27FC236}">
                    <a16:creationId xmlns:a16="http://schemas.microsoft.com/office/drawing/2014/main" id="{DE4B203D-1510-2C82-1DAB-CC281D75C62B}"/>
                  </a:ext>
                </a:extLst>
              </p:cNvPr>
              <p:cNvSpPr txBox="1">
                <a:spLocks noRot="1" noChangeAspect="1" noMove="1" noResize="1" noEditPoints="1" noAdjustHandles="1" noChangeArrowheads="1" noChangeShapeType="1" noTextEdit="1"/>
              </p:cNvSpPr>
              <p:nvPr/>
            </p:nvSpPr>
            <p:spPr>
              <a:xfrm>
                <a:off x="-91751" y="3680471"/>
                <a:ext cx="6544129" cy="400110"/>
              </a:xfrm>
              <a:prstGeom prst="rect">
                <a:avLst/>
              </a:prstGeom>
              <a:blipFill>
                <a:blip r:embed="rId8"/>
                <a:stretch>
                  <a:fillRect b="-1538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2E008-B3F1-5EA5-BA5A-EA7781C96455}"/>
                  </a:ext>
                </a:extLst>
              </p:cNvPr>
              <p:cNvSpPr txBox="1"/>
              <p:nvPr/>
            </p:nvSpPr>
            <p:spPr>
              <a:xfrm>
                <a:off x="5487645" y="3657206"/>
                <a:ext cx="1734306"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=1.8</m:t>
                      </m:r>
                    </m:oMath>
                  </m:oMathPara>
                </a14:m>
                <a:endParaRPr lang="en-AU" sz="2000" b="0" dirty="0">
                  <a:solidFill>
                    <a:schemeClr val="tx1"/>
                  </a:solidFill>
                </a:endParaRPr>
              </a:p>
            </p:txBody>
          </p:sp>
        </mc:Choice>
        <mc:Fallback xmlns="">
          <p:sp>
            <p:nvSpPr>
              <p:cNvPr id="18" name="TextBox 17">
                <a:extLst>
                  <a:ext uri="{FF2B5EF4-FFF2-40B4-BE49-F238E27FC236}">
                    <a16:creationId xmlns:a16="http://schemas.microsoft.com/office/drawing/2014/main" id="{4442E008-B3F1-5EA5-BA5A-EA7781C96455}"/>
                  </a:ext>
                </a:extLst>
              </p:cNvPr>
              <p:cNvSpPr txBox="1">
                <a:spLocks noRot="1" noChangeAspect="1" noMove="1" noResize="1" noEditPoints="1" noAdjustHandles="1" noChangeArrowheads="1" noChangeShapeType="1" noTextEdit="1"/>
              </p:cNvSpPr>
              <p:nvPr/>
            </p:nvSpPr>
            <p:spPr>
              <a:xfrm>
                <a:off x="5487645" y="3657206"/>
                <a:ext cx="1734306" cy="400110"/>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D44CC8-01EF-5C5C-AA05-9029CD236ED4}"/>
                  </a:ext>
                </a:extLst>
              </p:cNvPr>
              <p:cNvSpPr txBox="1"/>
              <p:nvPr/>
            </p:nvSpPr>
            <p:spPr>
              <a:xfrm>
                <a:off x="-142861" y="4114257"/>
                <a:ext cx="1132840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3</m:t>
                          </m:r>
                          <m:r>
                            <a:rPr lang="en-AU" sz="2000" b="0" i="1" smtClean="0">
                              <a:solidFill>
                                <a:schemeClr val="tx1"/>
                              </a:solidFill>
                              <a:latin typeface="Cambria Math" panose="02040503050406030204" pitchFamily="18" charset="0"/>
                            </a:rPr>
                            <m:t>𝑋</m:t>
                          </m:r>
                          <m:r>
                            <a:rPr lang="en-AU" sz="2000" b="0" i="1" smtClean="0">
                              <a:solidFill>
                                <a:schemeClr val="tx1"/>
                              </a:solidFill>
                              <a:latin typeface="Cambria Math" panose="02040503050406030204" pitchFamily="18" charset="0"/>
                            </a:rPr>
                            <m:t>+1</m:t>
                          </m:r>
                        </m:e>
                      </m:d>
                      <m:r>
                        <a:rPr lang="en-AU" sz="2000" b="0" i="1" smtClean="0">
                          <a:solidFill>
                            <a:schemeClr val="tx1"/>
                          </a:solidFill>
                          <a:latin typeface="Cambria Math" panose="02040503050406030204" pitchFamily="18" charset="0"/>
                        </a:rPr>
                        <m:t>=(3</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m:t>
                          </m:r>
                        </m:e>
                      </m:d>
                      <m:r>
                        <a:rPr lang="en-AU" sz="2000" b="0" i="1" smtClean="0">
                          <a:solidFill>
                            <a:schemeClr val="tx1"/>
                          </a:solidFill>
                          <a:latin typeface="Cambria Math" panose="02040503050406030204" pitchFamily="18" charset="0"/>
                        </a:rPr>
                        <m:t>+1)</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0.064</m:t>
                          </m:r>
                        </m:e>
                      </m:d>
                      <m:r>
                        <a:rPr lang="en-AU" sz="2000" i="1">
                          <a:latin typeface="Cambria Math" panose="02040503050406030204" pitchFamily="18" charset="0"/>
                        </a:rPr>
                        <m:t>+(3</m:t>
                      </m:r>
                      <m:d>
                        <m:dPr>
                          <m:ctrlPr>
                            <a:rPr lang="en-AU" sz="2000" i="1">
                              <a:latin typeface="Cambria Math" panose="02040503050406030204" pitchFamily="18" charset="0"/>
                            </a:rPr>
                          </m:ctrlPr>
                        </m:dPr>
                        <m:e>
                          <m:r>
                            <a:rPr lang="en-AU" sz="2000" b="0" i="1" smtClean="0">
                              <a:latin typeface="Cambria Math" panose="02040503050406030204" pitchFamily="18" charset="0"/>
                            </a:rPr>
                            <m:t>1</m:t>
                          </m:r>
                        </m:e>
                      </m:d>
                      <m:r>
                        <a:rPr lang="en-AU" sz="2000" i="1">
                          <a:latin typeface="Cambria Math" panose="02040503050406030204" pitchFamily="18" charset="0"/>
                        </a:rPr>
                        <m:t>+1)</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0.288</m:t>
                          </m:r>
                        </m:e>
                      </m:d>
                      <m:r>
                        <a:rPr lang="en-AU" sz="2000" i="1">
                          <a:latin typeface="Cambria Math" panose="02040503050406030204" pitchFamily="18" charset="0"/>
                        </a:rPr>
                        <m:t>+(3</m:t>
                      </m:r>
                      <m:d>
                        <m:dPr>
                          <m:ctrlPr>
                            <a:rPr lang="en-AU" sz="2000" i="1">
                              <a:latin typeface="Cambria Math" panose="02040503050406030204" pitchFamily="18" charset="0"/>
                            </a:rPr>
                          </m:ctrlPr>
                        </m:dPr>
                        <m:e>
                          <m:r>
                            <a:rPr lang="en-AU" sz="2000" b="0" i="1" smtClean="0">
                              <a:latin typeface="Cambria Math" panose="02040503050406030204" pitchFamily="18" charset="0"/>
                            </a:rPr>
                            <m:t>2</m:t>
                          </m:r>
                        </m:e>
                      </m:d>
                      <m:r>
                        <a:rPr lang="en-AU" sz="2000" i="1">
                          <a:latin typeface="Cambria Math" panose="02040503050406030204" pitchFamily="18" charset="0"/>
                        </a:rPr>
                        <m:t>+1)</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0.432</m:t>
                          </m:r>
                        </m:e>
                      </m:d>
                      <m:r>
                        <a:rPr lang="en-AU" sz="2000" i="1">
                          <a:latin typeface="Cambria Math" panose="02040503050406030204" pitchFamily="18" charset="0"/>
                        </a:rPr>
                        <m:t>+(3</m:t>
                      </m:r>
                      <m:d>
                        <m:dPr>
                          <m:ctrlPr>
                            <a:rPr lang="en-AU" sz="2000" i="1">
                              <a:latin typeface="Cambria Math" panose="02040503050406030204" pitchFamily="18" charset="0"/>
                            </a:rPr>
                          </m:ctrlPr>
                        </m:dPr>
                        <m:e>
                          <m:r>
                            <a:rPr lang="en-AU" sz="2000" b="0" i="1" smtClean="0">
                              <a:latin typeface="Cambria Math" panose="02040503050406030204" pitchFamily="18" charset="0"/>
                            </a:rPr>
                            <m:t>3</m:t>
                          </m:r>
                        </m:e>
                      </m:d>
                      <m:r>
                        <a:rPr lang="en-AU" sz="2000" i="1">
                          <a:latin typeface="Cambria Math" panose="02040503050406030204" pitchFamily="18" charset="0"/>
                        </a:rPr>
                        <m:t>+1)</m:t>
                      </m:r>
                      <m:r>
                        <a:rPr lang="en-AU" sz="2000" b="0" i="1" smtClean="0">
                          <a:solidFill>
                            <a:schemeClr val="tx1"/>
                          </a:solidFill>
                          <a:latin typeface="Cambria Math" panose="02040503050406030204" pitchFamily="18" charset="0"/>
                        </a:rPr>
                        <m:t>(0.216)</m:t>
                      </m:r>
                    </m:oMath>
                  </m:oMathPara>
                </a14:m>
                <a:endParaRPr lang="en-AU" sz="2000" b="0" dirty="0">
                  <a:solidFill>
                    <a:schemeClr val="tx1"/>
                  </a:solidFill>
                </a:endParaRPr>
              </a:p>
            </p:txBody>
          </p:sp>
        </mc:Choice>
        <mc:Fallback xmlns="">
          <p:sp>
            <p:nvSpPr>
              <p:cNvPr id="19" name="TextBox 18">
                <a:extLst>
                  <a:ext uri="{FF2B5EF4-FFF2-40B4-BE49-F238E27FC236}">
                    <a16:creationId xmlns:a16="http://schemas.microsoft.com/office/drawing/2014/main" id="{F0D44CC8-01EF-5C5C-AA05-9029CD236ED4}"/>
                  </a:ext>
                </a:extLst>
              </p:cNvPr>
              <p:cNvSpPr txBox="1">
                <a:spLocks noRot="1" noChangeAspect="1" noMove="1" noResize="1" noEditPoints="1" noAdjustHandles="1" noChangeArrowheads="1" noChangeShapeType="1" noTextEdit="1"/>
              </p:cNvSpPr>
              <p:nvPr/>
            </p:nvSpPr>
            <p:spPr>
              <a:xfrm>
                <a:off x="-142861" y="4114257"/>
                <a:ext cx="11328400" cy="400110"/>
              </a:xfrm>
              <a:prstGeom prst="rect">
                <a:avLst/>
              </a:prstGeom>
              <a:blipFill>
                <a:blip r:embed="rId10"/>
                <a:stretch>
                  <a:fillRect b="-1363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21DCBD-60B9-0BF4-89B2-8DF67529E160}"/>
                  </a:ext>
                </a:extLst>
              </p:cNvPr>
              <p:cNvSpPr txBox="1"/>
              <p:nvPr/>
            </p:nvSpPr>
            <p:spPr>
              <a:xfrm>
                <a:off x="10111557" y="4114257"/>
                <a:ext cx="1734306"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=6.4</m:t>
                      </m:r>
                    </m:oMath>
                  </m:oMathPara>
                </a14:m>
                <a:endParaRPr lang="en-AU" sz="2000" b="0" dirty="0">
                  <a:solidFill>
                    <a:schemeClr val="tx1"/>
                  </a:solidFill>
                </a:endParaRPr>
              </a:p>
            </p:txBody>
          </p:sp>
        </mc:Choice>
        <mc:Fallback xmlns="">
          <p:sp>
            <p:nvSpPr>
              <p:cNvPr id="20" name="TextBox 19">
                <a:extLst>
                  <a:ext uri="{FF2B5EF4-FFF2-40B4-BE49-F238E27FC236}">
                    <a16:creationId xmlns:a16="http://schemas.microsoft.com/office/drawing/2014/main" id="{0421DCBD-60B9-0BF4-89B2-8DF67529E160}"/>
                  </a:ext>
                </a:extLst>
              </p:cNvPr>
              <p:cNvSpPr txBox="1">
                <a:spLocks noRot="1" noChangeAspect="1" noMove="1" noResize="1" noEditPoints="1" noAdjustHandles="1" noChangeArrowheads="1" noChangeShapeType="1" noTextEdit="1"/>
              </p:cNvSpPr>
              <p:nvPr/>
            </p:nvSpPr>
            <p:spPr>
              <a:xfrm>
                <a:off x="10111557" y="4114257"/>
                <a:ext cx="1734306" cy="400110"/>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0B8298-2926-5B30-9F2B-2CF22D100EC4}"/>
                  </a:ext>
                </a:extLst>
              </p:cNvPr>
              <p:cNvSpPr txBox="1"/>
              <p:nvPr/>
            </p:nvSpPr>
            <p:spPr>
              <a:xfrm>
                <a:off x="160563" y="4969363"/>
                <a:ext cx="6544129" cy="4397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sSup>
                            <m:sSupPr>
                              <m:ctrlPr>
                                <a:rPr lang="en-AU" sz="2000" b="0" i="1" smtClean="0">
                                  <a:solidFill>
                                    <a:schemeClr val="tx1"/>
                                  </a:solidFill>
                                  <a:latin typeface="Cambria Math" panose="02040503050406030204" pitchFamily="18" charset="0"/>
                                </a:rPr>
                              </m:ctrlPr>
                            </m:sSupPr>
                            <m:e>
                              <m:r>
                                <a:rPr lang="en-AU" sz="2000" b="0" i="1" smtClean="0">
                                  <a:solidFill>
                                    <a:schemeClr val="tx1"/>
                                  </a:solidFill>
                                  <a:latin typeface="Cambria Math" panose="02040503050406030204" pitchFamily="18" charset="0"/>
                                </a:rPr>
                                <m:t>𝑋</m:t>
                              </m:r>
                            </m:e>
                            <m:sup>
                              <m:r>
                                <a:rPr lang="en-AU" sz="2000" b="0" i="1" smtClean="0">
                                  <a:solidFill>
                                    <a:schemeClr val="tx1"/>
                                  </a:solidFill>
                                  <a:latin typeface="Cambria Math" panose="02040503050406030204" pitchFamily="18" charset="0"/>
                                </a:rPr>
                                <m:t>2</m:t>
                              </m:r>
                            </m:sup>
                          </m:sSup>
                        </m:e>
                      </m:d>
                      <m:r>
                        <a:rPr lang="en-AU" sz="2000" b="0" i="1" smtClean="0">
                          <a:solidFill>
                            <a:schemeClr val="tx1"/>
                          </a:solidFill>
                          <a:latin typeface="Cambria Math" panose="02040503050406030204" pitchFamily="18" charset="0"/>
                        </a:rPr>
                        <m:t>=</m:t>
                      </m:r>
                      <m:sSup>
                        <m:sSupPr>
                          <m:ctrlPr>
                            <a:rPr lang="en-AU" sz="2000" b="0" i="1" smtClean="0">
                              <a:solidFill>
                                <a:schemeClr val="tx1"/>
                              </a:solidFill>
                              <a:latin typeface="Cambria Math" panose="02040503050406030204" pitchFamily="18" charset="0"/>
                            </a:rPr>
                          </m:ctrlPr>
                        </m:sSupPr>
                        <m:e>
                          <m:r>
                            <a:rPr lang="en-AU" sz="2000" b="0" i="1" smtClean="0">
                              <a:solidFill>
                                <a:schemeClr val="tx1"/>
                              </a:solidFill>
                              <a:latin typeface="Cambria Math" panose="02040503050406030204" pitchFamily="18" charset="0"/>
                            </a:rPr>
                            <m:t>0</m:t>
                          </m:r>
                        </m:e>
                        <m:sup>
                          <m:r>
                            <a:rPr lang="en-AU" sz="2000" b="0" i="1" smtClean="0">
                              <a:solidFill>
                                <a:schemeClr val="tx1"/>
                              </a:solidFill>
                              <a:latin typeface="Cambria Math" panose="02040503050406030204" pitchFamily="18" charset="0"/>
                            </a:rPr>
                            <m:t>2</m:t>
                          </m:r>
                        </m:sup>
                      </m:sSup>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0.064</m:t>
                          </m:r>
                        </m:e>
                      </m:d>
                      <m:r>
                        <a:rPr lang="en-AU" sz="2000" b="0" i="1" smtClean="0">
                          <a:solidFill>
                            <a:schemeClr val="tx1"/>
                          </a:solidFill>
                          <a:latin typeface="Cambria Math" panose="02040503050406030204" pitchFamily="18" charset="0"/>
                        </a:rPr>
                        <m:t>+</m:t>
                      </m:r>
                      <m:sSup>
                        <m:sSupPr>
                          <m:ctrlPr>
                            <a:rPr lang="en-AU" sz="2000" b="0" i="1" smtClean="0">
                              <a:solidFill>
                                <a:schemeClr val="tx1"/>
                              </a:solidFill>
                              <a:latin typeface="Cambria Math" panose="02040503050406030204" pitchFamily="18" charset="0"/>
                            </a:rPr>
                          </m:ctrlPr>
                        </m:sSupPr>
                        <m:e>
                          <m:r>
                            <a:rPr lang="en-AU" sz="2000" b="0" i="1" smtClean="0">
                              <a:solidFill>
                                <a:schemeClr val="tx1"/>
                              </a:solidFill>
                              <a:latin typeface="Cambria Math" panose="02040503050406030204" pitchFamily="18" charset="0"/>
                            </a:rPr>
                            <m:t>1</m:t>
                          </m:r>
                        </m:e>
                        <m:sup>
                          <m:r>
                            <a:rPr lang="en-AU" sz="2000" b="0" i="1" smtClean="0">
                              <a:solidFill>
                                <a:schemeClr val="tx1"/>
                              </a:solidFill>
                              <a:latin typeface="Cambria Math" panose="02040503050406030204" pitchFamily="18" charset="0"/>
                            </a:rPr>
                            <m:t>2</m:t>
                          </m:r>
                        </m:sup>
                      </m:sSup>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0.288</m:t>
                          </m:r>
                        </m:e>
                      </m:d>
                      <m:r>
                        <a:rPr lang="en-AU" sz="2000" b="0" i="1" smtClean="0">
                          <a:solidFill>
                            <a:schemeClr val="tx1"/>
                          </a:solidFill>
                          <a:latin typeface="Cambria Math" panose="02040503050406030204" pitchFamily="18" charset="0"/>
                        </a:rPr>
                        <m:t>+</m:t>
                      </m:r>
                      <m:sSup>
                        <m:sSupPr>
                          <m:ctrlPr>
                            <a:rPr lang="en-AU" sz="2000" b="0" i="1" smtClean="0">
                              <a:solidFill>
                                <a:schemeClr val="tx1"/>
                              </a:solidFill>
                              <a:latin typeface="Cambria Math" panose="02040503050406030204" pitchFamily="18" charset="0"/>
                            </a:rPr>
                          </m:ctrlPr>
                        </m:sSupPr>
                        <m:e>
                          <m:r>
                            <a:rPr lang="en-AU" sz="2000" b="0" i="1" smtClean="0">
                              <a:solidFill>
                                <a:schemeClr val="tx1"/>
                              </a:solidFill>
                              <a:latin typeface="Cambria Math" panose="02040503050406030204" pitchFamily="18" charset="0"/>
                            </a:rPr>
                            <m:t>2</m:t>
                          </m:r>
                        </m:e>
                        <m:sup>
                          <m:r>
                            <a:rPr lang="en-AU" sz="2000" b="0" i="1" smtClean="0">
                              <a:solidFill>
                                <a:schemeClr val="tx1"/>
                              </a:solidFill>
                              <a:latin typeface="Cambria Math" panose="02040503050406030204" pitchFamily="18" charset="0"/>
                            </a:rPr>
                            <m:t>2</m:t>
                          </m:r>
                        </m:sup>
                      </m:sSup>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0.432</m:t>
                          </m:r>
                        </m:e>
                      </m:d>
                      <m:r>
                        <a:rPr lang="en-AU" sz="2000" b="0" i="1" smtClean="0">
                          <a:solidFill>
                            <a:schemeClr val="tx1"/>
                          </a:solidFill>
                          <a:latin typeface="Cambria Math" panose="02040503050406030204" pitchFamily="18" charset="0"/>
                        </a:rPr>
                        <m:t>+</m:t>
                      </m:r>
                      <m:sSup>
                        <m:sSupPr>
                          <m:ctrlPr>
                            <a:rPr lang="en-AU" sz="2000" b="0" i="1" smtClean="0">
                              <a:solidFill>
                                <a:schemeClr val="tx1"/>
                              </a:solidFill>
                              <a:latin typeface="Cambria Math" panose="02040503050406030204" pitchFamily="18" charset="0"/>
                            </a:rPr>
                          </m:ctrlPr>
                        </m:sSupPr>
                        <m:e>
                          <m:r>
                            <a:rPr lang="en-AU" sz="2000" b="0" i="1" smtClean="0">
                              <a:solidFill>
                                <a:schemeClr val="tx1"/>
                              </a:solidFill>
                              <a:latin typeface="Cambria Math" panose="02040503050406030204" pitchFamily="18" charset="0"/>
                            </a:rPr>
                            <m:t>3</m:t>
                          </m:r>
                        </m:e>
                        <m:sup>
                          <m:r>
                            <a:rPr lang="en-AU" sz="2000" b="0" i="1" smtClean="0">
                              <a:solidFill>
                                <a:schemeClr val="tx1"/>
                              </a:solidFill>
                              <a:latin typeface="Cambria Math" panose="02040503050406030204" pitchFamily="18" charset="0"/>
                            </a:rPr>
                            <m:t>2</m:t>
                          </m:r>
                        </m:sup>
                      </m:sSup>
                      <m:r>
                        <a:rPr lang="en-AU" sz="2000" b="0" i="1" smtClean="0">
                          <a:solidFill>
                            <a:schemeClr val="tx1"/>
                          </a:solidFill>
                          <a:latin typeface="Cambria Math" panose="02040503050406030204" pitchFamily="18" charset="0"/>
                        </a:rPr>
                        <m:t>(0.216)</m:t>
                      </m:r>
                    </m:oMath>
                  </m:oMathPara>
                </a14:m>
                <a:endParaRPr lang="en-AU" sz="2000" b="0" dirty="0">
                  <a:solidFill>
                    <a:schemeClr val="tx1"/>
                  </a:solidFill>
                </a:endParaRPr>
              </a:p>
            </p:txBody>
          </p:sp>
        </mc:Choice>
        <mc:Fallback xmlns="">
          <p:sp>
            <p:nvSpPr>
              <p:cNvPr id="21" name="TextBox 20">
                <a:extLst>
                  <a:ext uri="{FF2B5EF4-FFF2-40B4-BE49-F238E27FC236}">
                    <a16:creationId xmlns:a16="http://schemas.microsoft.com/office/drawing/2014/main" id="{240B8298-2926-5B30-9F2B-2CF22D100EC4}"/>
                  </a:ext>
                </a:extLst>
              </p:cNvPr>
              <p:cNvSpPr txBox="1">
                <a:spLocks noRot="1" noChangeAspect="1" noMove="1" noResize="1" noEditPoints="1" noAdjustHandles="1" noChangeArrowheads="1" noChangeShapeType="1" noTextEdit="1"/>
              </p:cNvSpPr>
              <p:nvPr/>
            </p:nvSpPr>
            <p:spPr>
              <a:xfrm>
                <a:off x="160563" y="4969363"/>
                <a:ext cx="6544129" cy="439736"/>
              </a:xfrm>
              <a:prstGeom prst="rect">
                <a:avLst/>
              </a:prstGeom>
              <a:blipFill>
                <a:blip r:embed="rId12"/>
                <a:stretch>
                  <a:fillRect b="-1111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499464-D83F-95B7-BD24-A7D22C781F7E}"/>
                  </a:ext>
                </a:extLst>
              </p:cNvPr>
              <p:cNvSpPr txBox="1"/>
              <p:nvPr/>
            </p:nvSpPr>
            <p:spPr>
              <a:xfrm>
                <a:off x="6190342" y="5008989"/>
                <a:ext cx="1734306"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=3.96</m:t>
                      </m:r>
                    </m:oMath>
                  </m:oMathPara>
                </a14:m>
                <a:endParaRPr lang="en-AU" sz="2000" b="0" dirty="0">
                  <a:solidFill>
                    <a:schemeClr val="tx1"/>
                  </a:solidFill>
                </a:endParaRPr>
              </a:p>
            </p:txBody>
          </p:sp>
        </mc:Choice>
        <mc:Fallback xmlns="">
          <p:sp>
            <p:nvSpPr>
              <p:cNvPr id="22" name="TextBox 21">
                <a:extLst>
                  <a:ext uri="{FF2B5EF4-FFF2-40B4-BE49-F238E27FC236}">
                    <a16:creationId xmlns:a16="http://schemas.microsoft.com/office/drawing/2014/main" id="{EB499464-D83F-95B7-BD24-A7D22C781F7E}"/>
                  </a:ext>
                </a:extLst>
              </p:cNvPr>
              <p:cNvSpPr txBox="1">
                <a:spLocks noRot="1" noChangeAspect="1" noMove="1" noResize="1" noEditPoints="1" noAdjustHandles="1" noChangeArrowheads="1" noChangeShapeType="1" noTextEdit="1"/>
              </p:cNvSpPr>
              <p:nvPr/>
            </p:nvSpPr>
            <p:spPr>
              <a:xfrm>
                <a:off x="6190342" y="5008989"/>
                <a:ext cx="1734306" cy="400110"/>
              </a:xfrm>
              <a:prstGeom prst="rect">
                <a:avLst/>
              </a:prstGeom>
              <a:blipFill>
                <a:blip r:embed="rId1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6FA04B-51CC-2624-FFAA-935DC3DC4D8A}"/>
                  </a:ext>
                </a:extLst>
              </p:cNvPr>
              <p:cNvSpPr txBox="1"/>
              <p:nvPr/>
            </p:nvSpPr>
            <p:spPr>
              <a:xfrm>
                <a:off x="-208174" y="4532752"/>
                <a:ext cx="3662575"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3</m:t>
                      </m:r>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𝑋</m:t>
                          </m:r>
                        </m:e>
                      </m:d>
                      <m:r>
                        <a:rPr lang="en-AU" sz="2000" b="0" i="1" smtClean="0">
                          <a:solidFill>
                            <a:schemeClr val="tx1"/>
                          </a:solidFill>
                          <a:latin typeface="Cambria Math" panose="02040503050406030204" pitchFamily="18" charset="0"/>
                        </a:rPr>
                        <m:t>+1=3</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1.8</m:t>
                          </m:r>
                        </m:e>
                      </m:d>
                      <m:r>
                        <a:rPr lang="en-AU" sz="2000" b="0" i="1" smtClean="0">
                          <a:solidFill>
                            <a:schemeClr val="tx1"/>
                          </a:solidFill>
                          <a:latin typeface="Cambria Math" panose="02040503050406030204" pitchFamily="18" charset="0"/>
                        </a:rPr>
                        <m:t>+1</m:t>
                      </m:r>
                    </m:oMath>
                  </m:oMathPara>
                </a14:m>
                <a:endParaRPr lang="en-AU" sz="2000" b="0" dirty="0">
                  <a:solidFill>
                    <a:schemeClr val="tx1"/>
                  </a:solidFill>
                </a:endParaRPr>
              </a:p>
            </p:txBody>
          </p:sp>
        </mc:Choice>
        <mc:Fallback xmlns="">
          <p:sp>
            <p:nvSpPr>
              <p:cNvPr id="23" name="TextBox 22">
                <a:extLst>
                  <a:ext uri="{FF2B5EF4-FFF2-40B4-BE49-F238E27FC236}">
                    <a16:creationId xmlns:a16="http://schemas.microsoft.com/office/drawing/2014/main" id="{756FA04B-51CC-2624-FFAA-935DC3DC4D8A}"/>
                  </a:ext>
                </a:extLst>
              </p:cNvPr>
              <p:cNvSpPr txBox="1">
                <a:spLocks noRot="1" noChangeAspect="1" noMove="1" noResize="1" noEditPoints="1" noAdjustHandles="1" noChangeArrowheads="1" noChangeShapeType="1" noTextEdit="1"/>
              </p:cNvSpPr>
              <p:nvPr/>
            </p:nvSpPr>
            <p:spPr>
              <a:xfrm>
                <a:off x="-208174" y="4532752"/>
                <a:ext cx="3662575" cy="400110"/>
              </a:xfrm>
              <a:prstGeom prst="rect">
                <a:avLst/>
              </a:prstGeom>
              <a:blipFill>
                <a:blip r:embed="rId1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E2586AB-DF1E-A0C7-C9F9-D82E63B80DF3}"/>
                  </a:ext>
                </a:extLst>
              </p:cNvPr>
              <p:cNvSpPr txBox="1"/>
              <p:nvPr/>
            </p:nvSpPr>
            <p:spPr>
              <a:xfrm>
                <a:off x="2484301" y="4549732"/>
                <a:ext cx="1734306"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=6.4</m:t>
                      </m:r>
                    </m:oMath>
                  </m:oMathPara>
                </a14:m>
                <a:endParaRPr lang="en-AU" sz="2000" b="0" dirty="0">
                  <a:solidFill>
                    <a:schemeClr val="tx1"/>
                  </a:solidFill>
                </a:endParaRPr>
              </a:p>
            </p:txBody>
          </p:sp>
        </mc:Choice>
        <mc:Fallback xmlns="">
          <p:sp>
            <p:nvSpPr>
              <p:cNvPr id="24" name="TextBox 23">
                <a:extLst>
                  <a:ext uri="{FF2B5EF4-FFF2-40B4-BE49-F238E27FC236}">
                    <a16:creationId xmlns:a16="http://schemas.microsoft.com/office/drawing/2014/main" id="{FE2586AB-DF1E-A0C7-C9F9-D82E63B80DF3}"/>
                  </a:ext>
                </a:extLst>
              </p:cNvPr>
              <p:cNvSpPr txBox="1">
                <a:spLocks noRot="1" noChangeAspect="1" noMove="1" noResize="1" noEditPoints="1" noAdjustHandles="1" noChangeArrowheads="1" noChangeShapeType="1" noTextEdit="1"/>
              </p:cNvSpPr>
              <p:nvPr/>
            </p:nvSpPr>
            <p:spPr>
              <a:xfrm>
                <a:off x="2484301" y="4549732"/>
                <a:ext cx="1734306" cy="400110"/>
              </a:xfrm>
              <a:prstGeom prst="rect">
                <a:avLst/>
              </a:prstGeom>
              <a:blipFill>
                <a:blip r:embed="rId1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8BCEBE-63D7-69C7-9F75-8C47488CD5D0}"/>
                  </a:ext>
                </a:extLst>
              </p:cNvPr>
              <p:cNvSpPr txBox="1"/>
              <p:nvPr/>
            </p:nvSpPr>
            <p:spPr>
              <a:xfrm>
                <a:off x="160563" y="5428620"/>
                <a:ext cx="2923723"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AU" sz="2000" b="0" i="1" smtClean="0">
                              <a:solidFill>
                                <a:schemeClr val="tx1"/>
                              </a:solidFill>
                              <a:latin typeface="Cambria Math" panose="02040503050406030204" pitchFamily="18" charset="0"/>
                            </a:rPr>
                          </m:ctrlPr>
                        </m:sSupPr>
                        <m:e>
                          <m:d>
                            <m:dPr>
                              <m:begChr m:val="["/>
                              <m:endChr m:val="]"/>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𝑋</m:t>
                                  </m:r>
                                </m:e>
                              </m:d>
                            </m:e>
                          </m:d>
                        </m:e>
                        <m:sup>
                          <m:r>
                            <a:rPr lang="en-AU" sz="2000" b="0" i="1" smtClean="0">
                              <a:solidFill>
                                <a:schemeClr val="tx1"/>
                              </a:solidFill>
                              <a:latin typeface="Cambria Math" panose="02040503050406030204" pitchFamily="18" charset="0"/>
                            </a:rPr>
                            <m:t>2</m:t>
                          </m:r>
                        </m:sup>
                      </m:sSup>
                      <m:r>
                        <a:rPr lang="en-AU" sz="2000" b="0" i="1" smtClean="0">
                          <a:solidFill>
                            <a:schemeClr val="tx1"/>
                          </a:solidFill>
                          <a:latin typeface="Cambria Math" panose="02040503050406030204" pitchFamily="18" charset="0"/>
                        </a:rPr>
                        <m:t>=</m:t>
                      </m:r>
                      <m:sSup>
                        <m:sSupPr>
                          <m:ctrlPr>
                            <a:rPr lang="en-AU" sz="2000" b="0" i="1" smtClean="0">
                              <a:solidFill>
                                <a:schemeClr val="tx1"/>
                              </a:solidFill>
                              <a:latin typeface="Cambria Math" panose="02040503050406030204" pitchFamily="18" charset="0"/>
                            </a:rPr>
                          </m:ctrlPr>
                        </m:sSupPr>
                        <m:e>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1.8</m:t>
                              </m:r>
                            </m:e>
                          </m:d>
                        </m:e>
                        <m:sup>
                          <m:r>
                            <a:rPr lang="en-AU" sz="2000" b="0" i="1" smtClean="0">
                              <a:solidFill>
                                <a:schemeClr val="tx1"/>
                              </a:solidFill>
                              <a:latin typeface="Cambria Math" panose="02040503050406030204" pitchFamily="18" charset="0"/>
                            </a:rPr>
                            <m:t>2</m:t>
                          </m:r>
                        </m:sup>
                      </m:sSup>
                      <m:r>
                        <a:rPr lang="en-AU" sz="2000" b="0" i="1" smtClean="0">
                          <a:solidFill>
                            <a:schemeClr val="tx1"/>
                          </a:solidFill>
                          <a:latin typeface="Cambria Math" panose="02040503050406030204" pitchFamily="18" charset="0"/>
                        </a:rPr>
                        <m:t>=3.24</m:t>
                      </m:r>
                    </m:oMath>
                  </m:oMathPara>
                </a14:m>
                <a:endParaRPr lang="en-AU" sz="2000" b="0" dirty="0">
                  <a:solidFill>
                    <a:schemeClr val="tx1"/>
                  </a:solidFill>
                </a:endParaRPr>
              </a:p>
            </p:txBody>
          </p:sp>
        </mc:Choice>
        <mc:Fallback xmlns="">
          <p:sp>
            <p:nvSpPr>
              <p:cNvPr id="25" name="TextBox 24">
                <a:extLst>
                  <a:ext uri="{FF2B5EF4-FFF2-40B4-BE49-F238E27FC236}">
                    <a16:creationId xmlns:a16="http://schemas.microsoft.com/office/drawing/2014/main" id="{5A8BCEBE-63D7-69C7-9F75-8C47488CD5D0}"/>
                  </a:ext>
                </a:extLst>
              </p:cNvPr>
              <p:cNvSpPr txBox="1">
                <a:spLocks noRot="1" noChangeAspect="1" noMove="1" noResize="1" noEditPoints="1" noAdjustHandles="1" noChangeArrowheads="1" noChangeShapeType="1" noTextEdit="1"/>
              </p:cNvSpPr>
              <p:nvPr/>
            </p:nvSpPr>
            <p:spPr>
              <a:xfrm>
                <a:off x="160563" y="5428620"/>
                <a:ext cx="2923723" cy="400110"/>
              </a:xfrm>
              <a:prstGeom prst="rect">
                <a:avLst/>
              </a:prstGeom>
              <a:blipFill>
                <a:blip r:embed="rId16"/>
                <a:stretch>
                  <a:fillRect/>
                </a:stretch>
              </a:blipFill>
            </p:spPr>
            <p:txBody>
              <a:bodyPr/>
              <a:lstStyle/>
              <a:p>
                <a:r>
                  <a:rPr lang="en-AU">
                    <a:noFill/>
                  </a:rPr>
                  <a:t> </a:t>
                </a:r>
              </a:p>
            </p:txBody>
          </p:sp>
        </mc:Fallback>
      </mc:AlternateContent>
      <p:sp>
        <p:nvSpPr>
          <p:cNvPr id="26" name="TextBox 25">
            <a:extLst>
              <a:ext uri="{FF2B5EF4-FFF2-40B4-BE49-F238E27FC236}">
                <a16:creationId xmlns:a16="http://schemas.microsoft.com/office/drawing/2014/main" id="{F25313A1-F8F0-5374-160B-E2DCB9557CA7}"/>
              </a:ext>
            </a:extLst>
          </p:cNvPr>
          <p:cNvSpPr txBox="1"/>
          <p:nvPr/>
        </p:nvSpPr>
        <p:spPr>
          <a:xfrm>
            <a:off x="-208864" y="5803453"/>
            <a:ext cx="3662575" cy="461665"/>
          </a:xfrm>
          <a:prstGeom prst="rect">
            <a:avLst/>
          </a:prstGeom>
          <a:noFill/>
        </p:spPr>
        <p:txBody>
          <a:bodyPr wrap="square">
            <a:spAutoFit/>
          </a:bodyPr>
          <a:lstStyle/>
          <a:p>
            <a:pPr algn="ctr"/>
            <a:r>
              <a:rPr lang="en-AU" sz="2400" b="1" dirty="0">
                <a:solidFill>
                  <a:schemeClr val="tx1"/>
                </a:solidFill>
              </a:rPr>
              <a:t>What do you notice?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697D611-704A-E3D0-41CA-20D4E1EA9319}"/>
                  </a:ext>
                </a:extLst>
              </p:cNvPr>
              <p:cNvSpPr txBox="1"/>
              <p:nvPr/>
            </p:nvSpPr>
            <p:spPr>
              <a:xfrm>
                <a:off x="2527767" y="5822974"/>
                <a:ext cx="3662575"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3</m:t>
                          </m:r>
                          <m:r>
                            <a:rPr lang="en-AU" sz="2000" b="0" i="1" smtClean="0">
                              <a:solidFill>
                                <a:schemeClr val="tx1"/>
                              </a:solidFill>
                              <a:latin typeface="Cambria Math" panose="02040503050406030204" pitchFamily="18" charset="0"/>
                            </a:rPr>
                            <m:t>𝑋</m:t>
                          </m:r>
                          <m:r>
                            <a:rPr lang="en-AU" sz="2000" b="0" i="1" smtClean="0">
                              <a:solidFill>
                                <a:schemeClr val="tx1"/>
                              </a:solidFill>
                              <a:latin typeface="Cambria Math" panose="02040503050406030204" pitchFamily="18" charset="0"/>
                            </a:rPr>
                            <m:t>+1</m:t>
                          </m:r>
                        </m:e>
                      </m:d>
                      <m:r>
                        <a:rPr lang="en-AU" sz="2000" b="0" i="1" smtClean="0">
                          <a:solidFill>
                            <a:schemeClr val="tx1"/>
                          </a:solidFill>
                          <a:latin typeface="Cambria Math" panose="02040503050406030204" pitchFamily="18" charset="0"/>
                        </a:rPr>
                        <m:t>=3</m:t>
                      </m:r>
                      <m:r>
                        <a:rPr lang="en-AU" sz="2000" b="0" i="1" smtClean="0">
                          <a:solidFill>
                            <a:schemeClr val="tx1"/>
                          </a:solidFill>
                          <a:latin typeface="Cambria Math" panose="02040503050406030204" pitchFamily="18" charset="0"/>
                        </a:rPr>
                        <m:t>𝐸</m:t>
                      </m:r>
                      <m:d>
                        <m:dPr>
                          <m:ctrlPr>
                            <a:rPr lang="en-AU" sz="2000" b="0" i="1" smtClean="0">
                              <a:solidFill>
                                <a:schemeClr val="tx1"/>
                              </a:solidFill>
                              <a:latin typeface="Cambria Math" panose="02040503050406030204" pitchFamily="18" charset="0"/>
                            </a:rPr>
                          </m:ctrlPr>
                        </m:dPr>
                        <m:e>
                          <m:r>
                            <a:rPr lang="en-AU" sz="2000" b="0" i="1" smtClean="0">
                              <a:solidFill>
                                <a:schemeClr val="tx1"/>
                              </a:solidFill>
                              <a:latin typeface="Cambria Math" panose="02040503050406030204" pitchFamily="18" charset="0"/>
                            </a:rPr>
                            <m:t>𝑋</m:t>
                          </m:r>
                        </m:e>
                      </m:d>
                      <m:r>
                        <a:rPr lang="en-AU" sz="2000" b="0" i="1" smtClean="0">
                          <a:solidFill>
                            <a:schemeClr val="tx1"/>
                          </a:solidFill>
                          <a:latin typeface="Cambria Math" panose="02040503050406030204" pitchFamily="18" charset="0"/>
                        </a:rPr>
                        <m:t>+1</m:t>
                      </m:r>
                    </m:oMath>
                  </m:oMathPara>
                </a14:m>
                <a:endParaRPr lang="en-AU" sz="2000" b="0" dirty="0">
                  <a:solidFill>
                    <a:schemeClr val="tx1"/>
                  </a:solidFill>
                </a:endParaRPr>
              </a:p>
            </p:txBody>
          </p:sp>
        </mc:Choice>
        <mc:Fallback xmlns="">
          <p:sp>
            <p:nvSpPr>
              <p:cNvPr id="27" name="TextBox 26">
                <a:extLst>
                  <a:ext uri="{FF2B5EF4-FFF2-40B4-BE49-F238E27FC236}">
                    <a16:creationId xmlns:a16="http://schemas.microsoft.com/office/drawing/2014/main" id="{5697D611-704A-E3D0-41CA-20D4E1EA9319}"/>
                  </a:ext>
                </a:extLst>
              </p:cNvPr>
              <p:cNvSpPr txBox="1">
                <a:spLocks noRot="1" noChangeAspect="1" noMove="1" noResize="1" noEditPoints="1" noAdjustHandles="1" noChangeArrowheads="1" noChangeShapeType="1" noTextEdit="1"/>
              </p:cNvSpPr>
              <p:nvPr/>
            </p:nvSpPr>
            <p:spPr>
              <a:xfrm>
                <a:off x="2527767" y="5822974"/>
                <a:ext cx="3662575" cy="400110"/>
              </a:xfrm>
              <a:prstGeom prst="rect">
                <a:avLst/>
              </a:prstGeom>
              <a:blipFill>
                <a:blip r:embed="rId1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AD5605-EA6B-891D-1739-B72476D842E0}"/>
                  </a:ext>
                </a:extLst>
              </p:cNvPr>
              <p:cNvSpPr txBox="1"/>
              <p:nvPr/>
            </p:nvSpPr>
            <p:spPr>
              <a:xfrm>
                <a:off x="2160091" y="6265118"/>
                <a:ext cx="3662575" cy="4397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AU" sz="2000" i="1" smtClean="0">
                              <a:latin typeface="Cambria Math" panose="02040503050406030204" pitchFamily="18" charset="0"/>
                            </a:rPr>
                          </m:ctrlPr>
                        </m:sSupPr>
                        <m:e>
                          <m:r>
                            <a:rPr lang="en-AU" sz="2000" i="1">
                              <a:latin typeface="Cambria Math" panose="02040503050406030204" pitchFamily="18" charset="0"/>
                            </a:rPr>
                            <m:t>𝐸</m:t>
                          </m:r>
                          <m:d>
                            <m:dPr>
                              <m:ctrlPr>
                                <a:rPr lang="en-AU" sz="2000" i="1">
                                  <a:latin typeface="Cambria Math" panose="02040503050406030204" pitchFamily="18" charset="0"/>
                                </a:rPr>
                              </m:ctrlPr>
                            </m:dPr>
                            <m:e>
                              <m:sSup>
                                <m:sSupPr>
                                  <m:ctrlPr>
                                    <a:rPr lang="en-AU" sz="2000" i="1">
                                      <a:latin typeface="Cambria Math" panose="02040503050406030204" pitchFamily="18" charset="0"/>
                                    </a:rPr>
                                  </m:ctrlPr>
                                </m:sSupPr>
                                <m:e>
                                  <m:r>
                                    <a:rPr lang="en-AU" sz="2000" i="1">
                                      <a:latin typeface="Cambria Math" panose="02040503050406030204" pitchFamily="18" charset="0"/>
                                    </a:rPr>
                                    <m:t>𝑋</m:t>
                                  </m:r>
                                </m:e>
                                <m:sup>
                                  <m:r>
                                    <a:rPr lang="en-AU" sz="2000" i="1">
                                      <a:latin typeface="Cambria Math" panose="02040503050406030204" pitchFamily="18" charset="0"/>
                                    </a:rPr>
                                    <m:t>2</m:t>
                                  </m:r>
                                </m:sup>
                              </m:sSup>
                            </m:e>
                          </m:d>
                          <m:r>
                            <a:rPr lang="en-AU" sz="2000" b="0" i="1" smtClean="0">
                              <a:latin typeface="Cambria Math" panose="02040503050406030204" pitchFamily="18" charset="0"/>
                            </a:rPr>
                            <m:t>≠</m:t>
                          </m:r>
                          <m:d>
                            <m:dPr>
                              <m:begChr m:val="["/>
                              <m:endChr m:val="]"/>
                              <m:ctrlPr>
                                <a:rPr lang="en-AU" sz="2000" i="1">
                                  <a:latin typeface="Cambria Math" panose="02040503050406030204" pitchFamily="18" charset="0"/>
                                </a:rPr>
                              </m:ctrlPr>
                            </m:dPr>
                            <m:e>
                              <m:r>
                                <a:rPr lang="en-AU" sz="2000" i="1">
                                  <a:latin typeface="Cambria Math" panose="02040503050406030204" pitchFamily="18" charset="0"/>
                                </a:rPr>
                                <m:t>𝐸</m:t>
                              </m:r>
                              <m:d>
                                <m:dPr>
                                  <m:ctrlPr>
                                    <a:rPr lang="en-AU" sz="2000" i="1">
                                      <a:latin typeface="Cambria Math" panose="02040503050406030204" pitchFamily="18" charset="0"/>
                                    </a:rPr>
                                  </m:ctrlPr>
                                </m:dPr>
                                <m:e>
                                  <m:r>
                                    <a:rPr lang="en-AU" sz="2000" i="1">
                                      <a:latin typeface="Cambria Math" panose="02040503050406030204" pitchFamily="18" charset="0"/>
                                    </a:rPr>
                                    <m:t>𝑋</m:t>
                                  </m:r>
                                </m:e>
                              </m:d>
                            </m:e>
                          </m:d>
                        </m:e>
                        <m:sup>
                          <m:r>
                            <a:rPr lang="en-AU" sz="2000" i="1">
                              <a:latin typeface="Cambria Math" panose="02040503050406030204" pitchFamily="18" charset="0"/>
                            </a:rPr>
                            <m:t>2</m:t>
                          </m:r>
                        </m:sup>
                      </m:sSup>
                    </m:oMath>
                  </m:oMathPara>
                </a14:m>
                <a:endParaRPr lang="en-AU" sz="2000" b="0" dirty="0">
                  <a:solidFill>
                    <a:schemeClr val="tx1"/>
                  </a:solidFill>
                </a:endParaRPr>
              </a:p>
            </p:txBody>
          </p:sp>
        </mc:Choice>
        <mc:Fallback xmlns="">
          <p:sp>
            <p:nvSpPr>
              <p:cNvPr id="28" name="TextBox 27">
                <a:extLst>
                  <a:ext uri="{FF2B5EF4-FFF2-40B4-BE49-F238E27FC236}">
                    <a16:creationId xmlns:a16="http://schemas.microsoft.com/office/drawing/2014/main" id="{E9AD5605-EA6B-891D-1739-B72476D842E0}"/>
                  </a:ext>
                </a:extLst>
              </p:cNvPr>
              <p:cNvSpPr txBox="1">
                <a:spLocks noRot="1" noChangeAspect="1" noMove="1" noResize="1" noEditPoints="1" noAdjustHandles="1" noChangeArrowheads="1" noChangeShapeType="1" noTextEdit="1"/>
              </p:cNvSpPr>
              <p:nvPr/>
            </p:nvSpPr>
            <p:spPr>
              <a:xfrm>
                <a:off x="2160091" y="6265118"/>
                <a:ext cx="3662575" cy="439736"/>
              </a:xfrm>
              <a:prstGeom prst="rect">
                <a:avLst/>
              </a:prstGeom>
              <a:blipFill>
                <a:blip r:embed="rId1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1EA30E-33A1-37EC-3812-9C9F55236398}"/>
                  </a:ext>
                </a:extLst>
              </p:cNvPr>
              <p:cNvSpPr txBox="1"/>
              <p:nvPr/>
            </p:nvSpPr>
            <p:spPr>
              <a:xfrm>
                <a:off x="6031930" y="6201119"/>
                <a:ext cx="482475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AU" sz="2400" b="1" i="1" smtClean="0">
                          <a:latin typeface="Cambria Math" panose="02040503050406030204" pitchFamily="18" charset="0"/>
                        </a:rPr>
                        <m:t>∴ </m:t>
                      </m:r>
                      <m:r>
                        <a:rPr lang="en-AU" sz="2400" b="1" i="1" smtClean="0">
                          <a:latin typeface="Cambria Math" panose="02040503050406030204" pitchFamily="18" charset="0"/>
                        </a:rPr>
                        <m:t>𝑬</m:t>
                      </m:r>
                      <m:d>
                        <m:dPr>
                          <m:ctrlPr>
                            <a:rPr lang="en-AU" sz="2400" b="1" i="1" smtClean="0">
                              <a:latin typeface="Cambria Math" panose="02040503050406030204" pitchFamily="18" charset="0"/>
                            </a:rPr>
                          </m:ctrlPr>
                        </m:dPr>
                        <m:e>
                          <m:r>
                            <a:rPr lang="en-AU" sz="2400" b="1" i="1" smtClean="0">
                              <a:latin typeface="Cambria Math" panose="02040503050406030204" pitchFamily="18" charset="0"/>
                            </a:rPr>
                            <m:t>𝒂𝑿</m:t>
                          </m:r>
                          <m:r>
                            <a:rPr lang="en-AU" sz="2400" b="1" i="1" smtClean="0">
                              <a:latin typeface="Cambria Math" panose="02040503050406030204" pitchFamily="18" charset="0"/>
                            </a:rPr>
                            <m:t>+</m:t>
                          </m:r>
                          <m:r>
                            <a:rPr lang="en-AU" sz="2400" b="1" i="1" smtClean="0">
                              <a:latin typeface="Cambria Math" panose="02040503050406030204" pitchFamily="18" charset="0"/>
                            </a:rPr>
                            <m:t>𝒃</m:t>
                          </m:r>
                        </m:e>
                      </m:d>
                      <m:r>
                        <a:rPr lang="en-AU" sz="2400" b="1" i="1" smtClean="0">
                          <a:latin typeface="Cambria Math" panose="02040503050406030204" pitchFamily="18" charset="0"/>
                        </a:rPr>
                        <m:t>=</m:t>
                      </m:r>
                      <m:r>
                        <a:rPr lang="en-AU" sz="2400" b="1" i="1" smtClean="0">
                          <a:latin typeface="Cambria Math" panose="02040503050406030204" pitchFamily="18" charset="0"/>
                        </a:rPr>
                        <m:t>𝒂𝑬</m:t>
                      </m:r>
                      <m:d>
                        <m:dPr>
                          <m:ctrlPr>
                            <a:rPr lang="en-AU" sz="2400" b="1" i="1" smtClean="0">
                              <a:latin typeface="Cambria Math" panose="02040503050406030204" pitchFamily="18" charset="0"/>
                            </a:rPr>
                          </m:ctrlPr>
                        </m:dPr>
                        <m:e>
                          <m:r>
                            <a:rPr lang="en-AU" sz="2400" b="1" i="1" smtClean="0">
                              <a:latin typeface="Cambria Math" panose="02040503050406030204" pitchFamily="18" charset="0"/>
                            </a:rPr>
                            <m:t>𝑿</m:t>
                          </m:r>
                        </m:e>
                      </m:d>
                      <m:r>
                        <a:rPr lang="en-AU" sz="2400" b="1" i="1" smtClean="0">
                          <a:latin typeface="Cambria Math" panose="02040503050406030204" pitchFamily="18" charset="0"/>
                        </a:rPr>
                        <m:t>+</m:t>
                      </m:r>
                      <m:r>
                        <a:rPr lang="en-AU" sz="2400" b="1" i="1" smtClean="0">
                          <a:latin typeface="Cambria Math" panose="02040503050406030204" pitchFamily="18" charset="0"/>
                        </a:rPr>
                        <m:t>𝒃</m:t>
                      </m:r>
                    </m:oMath>
                  </m:oMathPara>
                </a14:m>
                <a:endParaRPr lang="en-AU" sz="2400" b="1" dirty="0">
                  <a:solidFill>
                    <a:schemeClr val="tx1"/>
                  </a:solidFill>
                </a:endParaRPr>
              </a:p>
            </p:txBody>
          </p:sp>
        </mc:Choice>
        <mc:Fallback xmlns="">
          <p:sp>
            <p:nvSpPr>
              <p:cNvPr id="29" name="TextBox 28">
                <a:extLst>
                  <a:ext uri="{FF2B5EF4-FFF2-40B4-BE49-F238E27FC236}">
                    <a16:creationId xmlns:a16="http://schemas.microsoft.com/office/drawing/2014/main" id="{C61EA30E-33A1-37EC-3812-9C9F55236398}"/>
                  </a:ext>
                </a:extLst>
              </p:cNvPr>
              <p:cNvSpPr txBox="1">
                <a:spLocks noRot="1" noChangeAspect="1" noMove="1" noResize="1" noEditPoints="1" noAdjustHandles="1" noChangeArrowheads="1" noChangeShapeType="1" noTextEdit="1"/>
              </p:cNvSpPr>
              <p:nvPr/>
            </p:nvSpPr>
            <p:spPr>
              <a:xfrm>
                <a:off x="6031930" y="6201119"/>
                <a:ext cx="4824755" cy="461665"/>
              </a:xfrm>
              <a:prstGeom prst="rect">
                <a:avLst/>
              </a:prstGeom>
              <a:blipFill>
                <a:blip r:embed="rId19"/>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8536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2B4E30-DA1F-4A81-AF32-26E9950B20CD}"/>
                  </a:ext>
                </a:extLst>
              </p:cNvPr>
              <p:cNvSpPr>
                <a:spLocks noGrp="1"/>
              </p:cNvSpPr>
              <p:nvPr>
                <p:ph idx="1"/>
              </p:nvPr>
            </p:nvSpPr>
            <p:spPr>
              <a:xfrm>
                <a:off x="0" y="690048"/>
                <a:ext cx="11811000" cy="1552409"/>
              </a:xfrm>
            </p:spPr>
            <p:txBody>
              <a:bodyPr>
                <a:normAutofit fontScale="92500" lnSpcReduction="10000"/>
              </a:bodyPr>
              <a:lstStyle/>
              <a:p>
                <a:pPr marL="0" indent="0">
                  <a:buNone/>
                </a:pPr>
                <a:r>
                  <a:rPr lang="en-AU" sz="2400" dirty="0"/>
                  <a:t>The formula for calculating variance is:</a:t>
                </a:r>
              </a:p>
              <a:p>
                <a:pPr marL="0" indent="0">
                  <a:buNone/>
                </a:pPr>
                <a:endParaRPr lang="en-AU" sz="2400" dirty="0"/>
              </a:p>
              <a:p>
                <a:pPr marL="0" indent="0" algn="ctr">
                  <a:buNone/>
                </a:pPr>
                <a14:m>
                  <m:oMathPara xmlns:m="http://schemas.openxmlformats.org/officeDocument/2006/math">
                    <m:oMathParaPr>
                      <m:jc m:val="centerGroup"/>
                    </m:oMathParaPr>
                    <m:oMath xmlns:m="http://schemas.openxmlformats.org/officeDocument/2006/math">
                      <m:sSup>
                        <m:sSupPr>
                          <m:ctrlPr>
                            <a:rPr lang="en-AU" sz="2400" b="1" i="1" smtClean="0">
                              <a:latin typeface="Cambria Math" panose="02040503050406030204" pitchFamily="18" charset="0"/>
                            </a:rPr>
                          </m:ctrlPr>
                        </m:sSupPr>
                        <m:e>
                          <m:r>
                            <a:rPr lang="en-AU" sz="2400" b="1" i="1" smtClean="0">
                              <a:latin typeface="Cambria Math" panose="02040503050406030204" pitchFamily="18" charset="0"/>
                              <a:ea typeface="Cambria Math" panose="02040503050406030204" pitchFamily="18" charset="0"/>
                            </a:rPr>
                            <m:t>𝝈</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nary>
                        <m:naryPr>
                          <m:chr m:val="∑"/>
                          <m:subHide m:val="on"/>
                          <m:supHide m:val="on"/>
                          <m:ctrlPr>
                            <a:rPr lang="en-US" sz="2400" b="1" i="1" smtClean="0">
                              <a:latin typeface="Cambria Math" panose="02040503050406030204" pitchFamily="18" charset="0"/>
                            </a:rPr>
                          </m:ctrlPr>
                        </m:naryPr>
                        <m:sub/>
                        <m:sup/>
                        <m:e>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𝝁</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e>
                            <m:sup>
                              <m:r>
                                <a:rPr lang="en-US" sz="2400" b="1" i="1" smtClean="0">
                                  <a:latin typeface="Cambria Math" panose="02040503050406030204" pitchFamily="18" charset="0"/>
                                  <a:ea typeface="Cambria Math" panose="02040503050406030204" pitchFamily="18" charset="0"/>
                                </a:rPr>
                                <m:t>𝟐</m:t>
                              </m:r>
                            </m:sup>
                          </m:sSup>
                          <m:r>
                            <a:rPr lang="en-US" sz="2400" b="1" i="1" smtClean="0">
                              <a:latin typeface="Cambria Math" panose="02040503050406030204" pitchFamily="18" charset="0"/>
                              <a:ea typeface="Cambria Math" panose="02040503050406030204" pitchFamily="18" charset="0"/>
                            </a:rPr>
                            <m:t>𝒑</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r>
                            <a:rPr lang="en-US" sz="2400" b="1" i="1" smtClean="0">
                              <a:latin typeface="Cambria Math" panose="02040503050406030204" pitchFamily="18" charset="0"/>
                              <a:ea typeface="Cambria Math" panose="02040503050406030204" pitchFamily="18" charset="0"/>
                            </a:rPr>
                            <m:t>)</m:t>
                          </m:r>
                        </m:e>
                      </m:nary>
                    </m:oMath>
                  </m:oMathPara>
                </a14:m>
                <a:endParaRPr lang="en-US" sz="2400" b="1" dirty="0"/>
              </a:p>
            </p:txBody>
          </p:sp>
        </mc:Choice>
        <mc:Fallback xmlns="">
          <p:sp>
            <p:nvSpPr>
              <p:cNvPr id="3" name="Content Placeholder 2">
                <a:extLst>
                  <a:ext uri="{FF2B5EF4-FFF2-40B4-BE49-F238E27FC236}">
                    <a16:creationId xmlns:a16="http://schemas.microsoft.com/office/drawing/2014/main" id="{CB2B4E30-DA1F-4A81-AF32-26E9950B20CD}"/>
                  </a:ext>
                </a:extLst>
              </p:cNvPr>
              <p:cNvSpPr>
                <a:spLocks noGrp="1" noRot="1" noChangeAspect="1" noMove="1" noResize="1" noEditPoints="1" noAdjustHandles="1" noChangeArrowheads="1" noChangeShapeType="1" noTextEdit="1"/>
              </p:cNvSpPr>
              <p:nvPr>
                <p:ph idx="1"/>
              </p:nvPr>
            </p:nvSpPr>
            <p:spPr>
              <a:xfrm>
                <a:off x="0" y="690048"/>
                <a:ext cx="11811000" cy="1552409"/>
              </a:xfrm>
              <a:blipFill>
                <a:blip r:embed="rId2"/>
                <a:stretch>
                  <a:fillRect l="-671" t="-6667"/>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A3BBB98E-2CBB-45FD-B826-233E3D019346}"/>
              </a:ext>
            </a:extLst>
          </p:cNvPr>
          <p:cNvSpPr txBox="1"/>
          <p:nvPr/>
        </p:nvSpPr>
        <p:spPr>
          <a:xfrm>
            <a:off x="0" y="0"/>
            <a:ext cx="8066957"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Calculating Standard Deviation (Alternatively)</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549E39-3005-72E6-6377-BEC41EE6993B}"/>
                  </a:ext>
                </a:extLst>
              </p:cNvPr>
              <p:cNvSpPr txBox="1"/>
              <p:nvPr/>
            </p:nvSpPr>
            <p:spPr>
              <a:xfrm>
                <a:off x="442723" y="2191657"/>
                <a:ext cx="4122603" cy="439736"/>
              </a:xfrm>
              <a:prstGeom prst="rect">
                <a:avLst/>
              </a:prstGeom>
              <a:noFill/>
            </p:spPr>
            <p:txBody>
              <a:bodyPr wrap="none" rtlCol="0">
                <a:spAutoFit/>
              </a:bodyPr>
              <a:lstStyle/>
              <a:p>
                <a:r>
                  <a:rPr lang="en-AU" sz="2000" dirty="0">
                    <a:solidFill>
                      <a:srgbClr val="002060"/>
                    </a:solidFill>
                  </a:rPr>
                  <a:t> </a:t>
                </a:r>
                <a14:m>
                  <m:oMath xmlns:m="http://schemas.openxmlformats.org/officeDocument/2006/math">
                    <m:r>
                      <a:rPr lang="en-AU" sz="2000" b="0" i="1" smtClean="0">
                        <a:solidFill>
                          <a:srgbClr val="002060"/>
                        </a:solidFill>
                        <a:latin typeface="Cambria Math" panose="02040503050406030204" pitchFamily="18" charset="0"/>
                      </a:rPr>
                      <m:t>𝑉𝑎𝑟</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e>
                    </m:d>
                    <m:r>
                      <a:rPr lang="en-AU" sz="2000" b="0" i="1" smtClean="0">
                        <a:solidFill>
                          <a:srgbClr val="002060"/>
                        </a:solidFill>
                        <a:latin typeface="Cambria Math" panose="02040503050406030204" pitchFamily="18" charset="0"/>
                      </a:rPr>
                      <m:t>=</m:t>
                    </m:r>
                    <m:nary>
                      <m:naryPr>
                        <m:chr m:val="∑"/>
                        <m:subHide m:val="on"/>
                        <m:supHide m:val="on"/>
                        <m:ctrlPr>
                          <a:rPr lang="en-AU" sz="2000" b="0" i="1" smtClean="0">
                            <a:solidFill>
                              <a:srgbClr val="002060"/>
                            </a:solidFill>
                            <a:latin typeface="Cambria Math" panose="02040503050406030204" pitchFamily="18" charset="0"/>
                          </a:rPr>
                        </m:ctrlPr>
                      </m:naryPr>
                      <m:sub/>
                      <m:sup/>
                      <m:e>
                        <m:d>
                          <m:dPr>
                            <m:begChr m:val="["/>
                            <m:endChr m:val="]"/>
                            <m:ctrlPr>
                              <a:rPr lang="en-AU" sz="2000" i="1">
                                <a:solidFill>
                                  <a:srgbClr val="002060"/>
                                </a:solidFill>
                                <a:latin typeface="Cambria Math" panose="02040503050406030204" pitchFamily="18" charset="0"/>
                              </a:rPr>
                            </m:ctrlPr>
                          </m:dPr>
                          <m:e>
                            <m:d>
                              <m:dPr>
                                <m:ctrlPr>
                                  <a:rPr lang="en-AU" sz="2000" i="1">
                                    <a:solidFill>
                                      <a:srgbClr val="002060"/>
                                    </a:solidFill>
                                    <a:latin typeface="Cambria Math" panose="02040503050406030204" pitchFamily="18" charset="0"/>
                                  </a:rPr>
                                </m:ctrlPr>
                              </m:dPr>
                              <m:e>
                                <m:sSup>
                                  <m:sSupPr>
                                    <m:ctrlPr>
                                      <a:rPr lang="en-AU" sz="2000" i="1">
                                        <a:solidFill>
                                          <a:srgbClr val="002060"/>
                                        </a:solidFill>
                                        <a:latin typeface="Cambria Math" panose="02040503050406030204" pitchFamily="18" charset="0"/>
                                      </a:rPr>
                                    </m:ctrlPr>
                                  </m:sSupPr>
                                  <m:e>
                                    <m:r>
                                      <a:rPr lang="en-AU" sz="2000" i="1">
                                        <a:solidFill>
                                          <a:srgbClr val="002060"/>
                                        </a:solidFill>
                                        <a:latin typeface="Cambria Math" panose="02040503050406030204" pitchFamily="18" charset="0"/>
                                      </a:rPr>
                                      <m:t>𝑥</m:t>
                                    </m:r>
                                  </m:e>
                                  <m:sup>
                                    <m:r>
                                      <a:rPr lang="en-AU" sz="2000" i="1">
                                        <a:solidFill>
                                          <a:srgbClr val="002060"/>
                                        </a:solidFill>
                                        <a:latin typeface="Cambria Math" panose="02040503050406030204" pitchFamily="18" charset="0"/>
                                      </a:rPr>
                                      <m:t>2</m:t>
                                    </m:r>
                                  </m:sup>
                                </m:sSup>
                                <m:r>
                                  <a:rPr lang="en-AU" sz="2000" i="1">
                                    <a:solidFill>
                                      <a:srgbClr val="002060"/>
                                    </a:solidFill>
                                    <a:latin typeface="Cambria Math" panose="02040503050406030204" pitchFamily="18" charset="0"/>
                                  </a:rPr>
                                  <m:t>−2</m:t>
                                </m:r>
                                <m:r>
                                  <a:rPr lang="en-AU" sz="2000" i="1">
                                    <a:solidFill>
                                      <a:srgbClr val="002060"/>
                                    </a:solidFill>
                                    <a:latin typeface="Cambria Math" panose="02040503050406030204" pitchFamily="18" charset="0"/>
                                  </a:rPr>
                                  <m:t>𝑥</m:t>
                                </m:r>
                                <m:r>
                                  <a:rPr lang="en-AU" sz="2000" i="1">
                                    <a:solidFill>
                                      <a:srgbClr val="002060"/>
                                    </a:solidFill>
                                    <a:latin typeface="Cambria Math" panose="02040503050406030204" pitchFamily="18" charset="0"/>
                                  </a:rPr>
                                  <m:t>𝜇</m:t>
                                </m:r>
                                <m:r>
                                  <a:rPr lang="en-AU" sz="2000" i="1">
                                    <a:solidFill>
                                      <a:srgbClr val="002060"/>
                                    </a:solidFill>
                                    <a:latin typeface="Cambria Math" panose="02040503050406030204" pitchFamily="18" charset="0"/>
                                  </a:rPr>
                                  <m:t>+</m:t>
                                </m:r>
                                <m:sSup>
                                  <m:sSupPr>
                                    <m:ctrlPr>
                                      <a:rPr lang="en-AU" sz="2000" i="1">
                                        <a:solidFill>
                                          <a:srgbClr val="002060"/>
                                        </a:solidFill>
                                        <a:latin typeface="Cambria Math" panose="02040503050406030204" pitchFamily="18" charset="0"/>
                                      </a:rPr>
                                    </m:ctrlPr>
                                  </m:sSupPr>
                                  <m:e>
                                    <m:r>
                                      <a:rPr lang="en-AU" sz="2000" i="1">
                                        <a:solidFill>
                                          <a:srgbClr val="002060"/>
                                        </a:solidFill>
                                        <a:latin typeface="Cambria Math" panose="02040503050406030204" pitchFamily="18" charset="0"/>
                                      </a:rPr>
                                      <m:t>𝜇</m:t>
                                    </m:r>
                                  </m:e>
                                  <m:sup>
                                    <m:r>
                                      <a:rPr lang="en-AU" sz="2000" i="1">
                                        <a:solidFill>
                                          <a:srgbClr val="002060"/>
                                        </a:solidFill>
                                        <a:latin typeface="Cambria Math" panose="02040503050406030204" pitchFamily="18" charset="0"/>
                                      </a:rPr>
                                      <m:t>2</m:t>
                                    </m:r>
                                  </m:sup>
                                </m:sSup>
                              </m:e>
                            </m:d>
                            <m:r>
                              <a:rPr lang="en-AU" sz="2000" i="1">
                                <a:solidFill>
                                  <a:srgbClr val="002060"/>
                                </a:solidFill>
                                <a:latin typeface="Cambria Math" panose="02040503050406030204" pitchFamily="18" charset="0"/>
                              </a:rPr>
                              <m:t>𝑝</m:t>
                            </m:r>
                            <m:d>
                              <m:dPr>
                                <m:ctrlPr>
                                  <a:rPr lang="en-AU" sz="2000" i="1">
                                    <a:solidFill>
                                      <a:srgbClr val="002060"/>
                                    </a:solidFill>
                                    <a:latin typeface="Cambria Math" panose="02040503050406030204" pitchFamily="18" charset="0"/>
                                  </a:rPr>
                                </m:ctrlPr>
                              </m:dPr>
                              <m:e>
                                <m:r>
                                  <a:rPr lang="en-AU" sz="2000" i="1">
                                    <a:solidFill>
                                      <a:srgbClr val="002060"/>
                                    </a:solidFill>
                                    <a:latin typeface="Cambria Math" panose="02040503050406030204" pitchFamily="18" charset="0"/>
                                  </a:rPr>
                                  <m:t>𝑥</m:t>
                                </m:r>
                              </m:e>
                            </m:d>
                          </m:e>
                        </m:d>
                      </m:e>
                    </m:nary>
                  </m:oMath>
                </a14:m>
                <a:endParaRPr lang="en-AU" sz="2000" dirty="0">
                  <a:solidFill>
                    <a:srgbClr val="002060"/>
                  </a:solidFill>
                </a:endParaRPr>
              </a:p>
            </p:txBody>
          </p:sp>
        </mc:Choice>
        <mc:Fallback xmlns="">
          <p:sp>
            <p:nvSpPr>
              <p:cNvPr id="2" name="TextBox 1">
                <a:extLst>
                  <a:ext uri="{FF2B5EF4-FFF2-40B4-BE49-F238E27FC236}">
                    <a16:creationId xmlns:a16="http://schemas.microsoft.com/office/drawing/2014/main" id="{5A549E39-3005-72E6-6377-BEC41EE6993B}"/>
                  </a:ext>
                </a:extLst>
              </p:cNvPr>
              <p:cNvSpPr txBox="1">
                <a:spLocks noRot="1" noChangeAspect="1" noMove="1" noResize="1" noEditPoints="1" noAdjustHandles="1" noChangeArrowheads="1" noChangeShapeType="1" noTextEdit="1"/>
              </p:cNvSpPr>
              <p:nvPr/>
            </p:nvSpPr>
            <p:spPr>
              <a:xfrm>
                <a:off x="442723" y="2191657"/>
                <a:ext cx="4122603" cy="439736"/>
              </a:xfrm>
              <a:prstGeom prst="rect">
                <a:avLst/>
              </a:prstGeom>
              <a:blipFill>
                <a:blip r:embed="rId3"/>
                <a:stretch>
                  <a:fillRect t="-106944" b="-16388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A0926DC-A011-886D-70AF-DBFBF038E243}"/>
                  </a:ext>
                </a:extLst>
              </p:cNvPr>
              <p:cNvSpPr txBox="1"/>
              <p:nvPr/>
            </p:nvSpPr>
            <p:spPr>
              <a:xfrm>
                <a:off x="1299065" y="2703286"/>
                <a:ext cx="4135940" cy="837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nary>
                        <m:naryPr>
                          <m:chr m:val="∑"/>
                          <m:subHide m:val="on"/>
                          <m:supHide m:val="on"/>
                          <m:ctrlPr>
                            <a:rPr lang="en-AU" sz="2000" b="0" i="1" smtClean="0">
                              <a:solidFill>
                                <a:srgbClr val="002060"/>
                              </a:solidFill>
                              <a:latin typeface="Cambria Math" panose="02040503050406030204" pitchFamily="18" charset="0"/>
                            </a:rPr>
                          </m:ctrlPr>
                        </m:naryPr>
                        <m:sub/>
                        <m:sup/>
                        <m:e>
                          <m:d>
                            <m:dPr>
                              <m:ctrlPr>
                                <a:rPr lang="en-AU" sz="2000" b="0" i="1" smtClean="0">
                                  <a:solidFill>
                                    <a:srgbClr val="002060"/>
                                  </a:solidFill>
                                  <a:latin typeface="Cambria Math" panose="02040503050406030204" pitchFamily="18" charset="0"/>
                                </a:rPr>
                              </m:ctrlPr>
                            </m:dPr>
                            <m:e>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𝑥</m:t>
                                  </m:r>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𝑝</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𝑥</m:t>
                                  </m:r>
                                </m:e>
                              </m:d>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𝑥</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𝑝</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𝑥</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𝑝</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𝑥</m:t>
                                  </m:r>
                                </m:e>
                              </m:d>
                            </m:e>
                          </m:d>
                        </m:e>
                      </m:nary>
                    </m:oMath>
                  </m:oMathPara>
                </a14:m>
                <a:endParaRPr lang="en-AU" sz="2000" dirty="0">
                  <a:solidFill>
                    <a:srgbClr val="002060"/>
                  </a:solidFill>
                </a:endParaRPr>
              </a:p>
            </p:txBody>
          </p:sp>
        </mc:Choice>
        <mc:Fallback xmlns="">
          <p:sp>
            <p:nvSpPr>
              <p:cNvPr id="5" name="TextBox 4">
                <a:extLst>
                  <a:ext uri="{FF2B5EF4-FFF2-40B4-BE49-F238E27FC236}">
                    <a16:creationId xmlns:a16="http://schemas.microsoft.com/office/drawing/2014/main" id="{4A0926DC-A011-886D-70AF-DBFBF038E243}"/>
                  </a:ext>
                </a:extLst>
              </p:cNvPr>
              <p:cNvSpPr txBox="1">
                <a:spLocks noRot="1" noChangeAspect="1" noMove="1" noResize="1" noEditPoints="1" noAdjustHandles="1" noChangeArrowheads="1" noChangeShapeType="1" noTextEdit="1"/>
              </p:cNvSpPr>
              <p:nvPr/>
            </p:nvSpPr>
            <p:spPr>
              <a:xfrm>
                <a:off x="1299065" y="2703286"/>
                <a:ext cx="4135940" cy="837665"/>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A6E369-24AC-53CE-2420-7166CA83291D}"/>
                  </a:ext>
                </a:extLst>
              </p:cNvPr>
              <p:cNvSpPr txBox="1"/>
              <p:nvPr/>
            </p:nvSpPr>
            <p:spPr>
              <a:xfrm>
                <a:off x="1299065" y="3325233"/>
                <a:ext cx="4989507" cy="837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nary>
                        <m:naryPr>
                          <m:chr m:val="∑"/>
                          <m:subHide m:val="on"/>
                          <m:supHide m:val="on"/>
                          <m:ctrlPr>
                            <a:rPr lang="en-AU" sz="2000" b="0" i="1" smtClean="0">
                              <a:solidFill>
                                <a:srgbClr val="002060"/>
                              </a:solidFill>
                              <a:latin typeface="Cambria Math" panose="02040503050406030204" pitchFamily="18" charset="0"/>
                            </a:rPr>
                          </m:ctrlPr>
                        </m:naryPr>
                        <m:sub/>
                        <m:sup/>
                        <m:e>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𝑥</m:t>
                              </m:r>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𝑝</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𝑥</m:t>
                              </m:r>
                            </m:e>
                          </m:d>
                        </m:e>
                      </m:nary>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𝜇</m:t>
                      </m:r>
                      <m:nary>
                        <m:naryPr>
                          <m:chr m:val="∑"/>
                          <m:subHide m:val="on"/>
                          <m:supHide m:val="on"/>
                          <m:ctrlPr>
                            <a:rPr lang="en-AU" sz="2000" b="0" i="1" smtClean="0">
                              <a:solidFill>
                                <a:srgbClr val="002060"/>
                              </a:solidFill>
                              <a:latin typeface="Cambria Math" panose="02040503050406030204" pitchFamily="18" charset="0"/>
                            </a:rPr>
                          </m:ctrlPr>
                        </m:naryPr>
                        <m:sub/>
                        <m:sup/>
                        <m:e>
                          <m:r>
                            <a:rPr lang="en-AU" sz="2000" i="1">
                              <a:solidFill>
                                <a:srgbClr val="002060"/>
                              </a:solidFill>
                              <a:latin typeface="Cambria Math" panose="02040503050406030204" pitchFamily="18" charset="0"/>
                            </a:rPr>
                            <m:t>𝑥𝑝</m:t>
                          </m:r>
                          <m:d>
                            <m:dPr>
                              <m:ctrlPr>
                                <a:rPr lang="en-AU" sz="2000" i="1">
                                  <a:solidFill>
                                    <a:srgbClr val="002060"/>
                                  </a:solidFill>
                                  <a:latin typeface="Cambria Math" panose="02040503050406030204" pitchFamily="18" charset="0"/>
                                </a:rPr>
                              </m:ctrlPr>
                            </m:dPr>
                            <m:e>
                              <m:r>
                                <a:rPr lang="en-AU" sz="2000" i="1">
                                  <a:solidFill>
                                    <a:srgbClr val="002060"/>
                                  </a:solidFill>
                                  <a:latin typeface="Cambria Math" panose="02040503050406030204" pitchFamily="18" charset="0"/>
                                </a:rPr>
                                <m:t>𝑥</m:t>
                              </m:r>
                            </m:e>
                          </m:d>
                        </m:e>
                      </m:nary>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nary>
                        <m:naryPr>
                          <m:chr m:val="∑"/>
                          <m:subHide m:val="on"/>
                          <m:supHide m:val="on"/>
                          <m:ctrlPr>
                            <a:rPr lang="en-AU" sz="2000" b="0" i="1" smtClean="0">
                              <a:solidFill>
                                <a:srgbClr val="002060"/>
                              </a:solidFill>
                              <a:latin typeface="Cambria Math" panose="02040503050406030204" pitchFamily="18" charset="0"/>
                            </a:rPr>
                          </m:ctrlPr>
                        </m:naryPr>
                        <m:sub/>
                        <m:sup/>
                        <m:e>
                          <m:r>
                            <a:rPr lang="en-AU" sz="2000" b="0" i="1" smtClean="0">
                              <a:solidFill>
                                <a:srgbClr val="002060"/>
                              </a:solidFill>
                              <a:latin typeface="Cambria Math" panose="02040503050406030204" pitchFamily="18" charset="0"/>
                            </a:rPr>
                            <m:t>𝑝</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𝑥</m:t>
                          </m:r>
                          <m:r>
                            <a:rPr lang="en-AU" sz="2000" b="0" i="1" smtClean="0">
                              <a:solidFill>
                                <a:srgbClr val="002060"/>
                              </a:solidFill>
                              <a:latin typeface="Cambria Math" panose="02040503050406030204" pitchFamily="18" charset="0"/>
                            </a:rPr>
                            <m:t>)</m:t>
                          </m:r>
                        </m:e>
                      </m:nary>
                    </m:oMath>
                  </m:oMathPara>
                </a14:m>
                <a:endParaRPr lang="en-AU" sz="2000" dirty="0">
                  <a:solidFill>
                    <a:srgbClr val="002060"/>
                  </a:solidFill>
                </a:endParaRPr>
              </a:p>
            </p:txBody>
          </p:sp>
        </mc:Choice>
        <mc:Fallback xmlns="">
          <p:sp>
            <p:nvSpPr>
              <p:cNvPr id="6" name="TextBox 5">
                <a:extLst>
                  <a:ext uri="{FF2B5EF4-FFF2-40B4-BE49-F238E27FC236}">
                    <a16:creationId xmlns:a16="http://schemas.microsoft.com/office/drawing/2014/main" id="{2AA6E369-24AC-53CE-2420-7166CA83291D}"/>
                  </a:ext>
                </a:extLst>
              </p:cNvPr>
              <p:cNvSpPr txBox="1">
                <a:spLocks noRot="1" noChangeAspect="1" noMove="1" noResize="1" noEditPoints="1" noAdjustHandles="1" noChangeArrowheads="1" noChangeShapeType="1" noTextEdit="1"/>
              </p:cNvSpPr>
              <p:nvPr/>
            </p:nvSpPr>
            <p:spPr>
              <a:xfrm>
                <a:off x="1299065" y="3325233"/>
                <a:ext cx="4989507" cy="837665"/>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20FFCB-9926-A889-C6D8-31E925154041}"/>
                  </a:ext>
                </a:extLst>
              </p:cNvPr>
              <p:cNvSpPr txBox="1"/>
              <p:nvPr/>
            </p:nvSpPr>
            <p:spPr>
              <a:xfrm>
                <a:off x="1248265" y="4109247"/>
                <a:ext cx="2895023" cy="439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𝑋</m:t>
                              </m:r>
                            </m:e>
                            <m:sup>
                              <m:r>
                                <a:rPr lang="en-AU" sz="2000" b="0" i="1" smtClean="0">
                                  <a:solidFill>
                                    <a:srgbClr val="002060"/>
                                  </a:solidFill>
                                  <a:latin typeface="Cambria Math" panose="02040503050406030204" pitchFamily="18" charset="0"/>
                                </a:rPr>
                                <m:t>2</m:t>
                              </m:r>
                            </m:sup>
                          </m:sSup>
                        </m:e>
                      </m:d>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𝑥</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oMath>
                  </m:oMathPara>
                </a14:m>
                <a:endParaRPr lang="en-AU" sz="2000" dirty="0">
                  <a:solidFill>
                    <a:srgbClr val="002060"/>
                  </a:solidFill>
                </a:endParaRPr>
              </a:p>
            </p:txBody>
          </p:sp>
        </mc:Choice>
        <mc:Fallback xmlns="">
          <p:sp>
            <p:nvSpPr>
              <p:cNvPr id="7" name="TextBox 6">
                <a:extLst>
                  <a:ext uri="{FF2B5EF4-FFF2-40B4-BE49-F238E27FC236}">
                    <a16:creationId xmlns:a16="http://schemas.microsoft.com/office/drawing/2014/main" id="{2420FFCB-9926-A889-C6D8-31E925154041}"/>
                  </a:ext>
                </a:extLst>
              </p:cNvPr>
              <p:cNvSpPr txBox="1">
                <a:spLocks noRot="1" noChangeAspect="1" noMove="1" noResize="1" noEditPoints="1" noAdjustHandles="1" noChangeArrowheads="1" noChangeShapeType="1" noTextEdit="1"/>
              </p:cNvSpPr>
              <p:nvPr/>
            </p:nvSpPr>
            <p:spPr>
              <a:xfrm>
                <a:off x="1248265" y="4109247"/>
                <a:ext cx="2895023" cy="439736"/>
              </a:xfrm>
              <a:prstGeom prst="rect">
                <a:avLst/>
              </a:prstGeom>
              <a:blipFill>
                <a:blip r:embed="rId6"/>
                <a:stretch>
                  <a:fillRect b="-694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168AF8-5125-F02D-C0A2-A7657D146BAC}"/>
                  </a:ext>
                </a:extLst>
              </p:cNvPr>
              <p:cNvSpPr txBox="1"/>
              <p:nvPr/>
            </p:nvSpPr>
            <p:spPr>
              <a:xfrm>
                <a:off x="4706236" y="4137115"/>
                <a:ext cx="1957972" cy="400110"/>
              </a:xfrm>
              <a:prstGeom prst="rect">
                <a:avLst/>
              </a:prstGeom>
              <a:noFill/>
            </p:spPr>
            <p:txBody>
              <a:bodyPr wrap="none" rtlCol="0">
                <a:spAutoFit/>
              </a:bodyPr>
              <a:lstStyle/>
              <a:p>
                <a:r>
                  <a:rPr lang="en-AU" sz="2000" b="0" dirty="0">
                    <a:solidFill>
                      <a:srgbClr val="002060"/>
                    </a:solidFill>
                  </a:rPr>
                  <a:t>(Since </a:t>
                </a:r>
                <a14:m>
                  <m:oMath xmlns:m="http://schemas.openxmlformats.org/officeDocument/2006/math">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𝐸</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𝑥</m:t>
                    </m:r>
                    <m:r>
                      <a:rPr lang="en-AU" sz="2000" b="0" i="1" smtClean="0">
                        <a:solidFill>
                          <a:srgbClr val="002060"/>
                        </a:solidFill>
                        <a:latin typeface="Cambria Math" panose="02040503050406030204" pitchFamily="18" charset="0"/>
                      </a:rPr>
                      <m:t>)</m:t>
                    </m:r>
                  </m:oMath>
                </a14:m>
                <a:r>
                  <a:rPr lang="en-AU" sz="2000" dirty="0">
                    <a:solidFill>
                      <a:srgbClr val="002060"/>
                    </a:solidFill>
                  </a:rPr>
                  <a:t>)</a:t>
                </a:r>
              </a:p>
            </p:txBody>
          </p:sp>
        </mc:Choice>
        <mc:Fallback xmlns="">
          <p:sp>
            <p:nvSpPr>
              <p:cNvPr id="8" name="TextBox 7">
                <a:extLst>
                  <a:ext uri="{FF2B5EF4-FFF2-40B4-BE49-F238E27FC236}">
                    <a16:creationId xmlns:a16="http://schemas.microsoft.com/office/drawing/2014/main" id="{7E168AF8-5125-F02D-C0A2-A7657D146BAC}"/>
                  </a:ext>
                </a:extLst>
              </p:cNvPr>
              <p:cNvSpPr txBox="1">
                <a:spLocks noRot="1" noChangeAspect="1" noMove="1" noResize="1" noEditPoints="1" noAdjustHandles="1" noChangeArrowheads="1" noChangeShapeType="1" noTextEdit="1"/>
              </p:cNvSpPr>
              <p:nvPr/>
            </p:nvSpPr>
            <p:spPr>
              <a:xfrm>
                <a:off x="4706236" y="4137115"/>
                <a:ext cx="1957972" cy="400110"/>
              </a:xfrm>
              <a:prstGeom prst="rect">
                <a:avLst/>
              </a:prstGeom>
              <a:blipFill>
                <a:blip r:embed="rId7"/>
                <a:stretch>
                  <a:fillRect l="-3115" t="-9231" r="-2492" b="-2769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97D802-6097-25E3-972C-8C0DE34A7375}"/>
                  </a:ext>
                </a:extLst>
              </p:cNvPr>
              <p:cNvSpPr txBox="1"/>
              <p:nvPr/>
            </p:nvSpPr>
            <p:spPr>
              <a:xfrm>
                <a:off x="1299065" y="4677543"/>
                <a:ext cx="2494336" cy="439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𝑋</m:t>
                              </m:r>
                            </m:e>
                            <m:sup>
                              <m:r>
                                <a:rPr lang="en-AU" sz="2000" b="0" i="1" smtClean="0">
                                  <a:solidFill>
                                    <a:srgbClr val="002060"/>
                                  </a:solidFill>
                                  <a:latin typeface="Cambria Math" panose="02040503050406030204" pitchFamily="18" charset="0"/>
                                </a:rPr>
                                <m:t>2</m:t>
                              </m:r>
                            </m:sup>
                          </m:sSup>
                        </m:e>
                      </m:d>
                      <m:r>
                        <a:rPr lang="en-AU" sz="2000" b="0" i="1" smtClean="0">
                          <a:solidFill>
                            <a:srgbClr val="002060"/>
                          </a:solidFill>
                          <a:latin typeface="Cambria Math" panose="02040503050406030204" pitchFamily="18" charset="0"/>
                        </a:rPr>
                        <m:t>−2</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oMath>
                  </m:oMathPara>
                </a14:m>
                <a:endParaRPr lang="en-AU" sz="2000" dirty="0">
                  <a:solidFill>
                    <a:srgbClr val="002060"/>
                  </a:solidFill>
                </a:endParaRPr>
              </a:p>
            </p:txBody>
          </p:sp>
        </mc:Choice>
        <mc:Fallback xmlns="">
          <p:sp>
            <p:nvSpPr>
              <p:cNvPr id="9" name="TextBox 8">
                <a:extLst>
                  <a:ext uri="{FF2B5EF4-FFF2-40B4-BE49-F238E27FC236}">
                    <a16:creationId xmlns:a16="http://schemas.microsoft.com/office/drawing/2014/main" id="{7D97D802-6097-25E3-972C-8C0DE34A7375}"/>
                  </a:ext>
                </a:extLst>
              </p:cNvPr>
              <p:cNvSpPr txBox="1">
                <a:spLocks noRot="1" noChangeAspect="1" noMove="1" noResize="1" noEditPoints="1" noAdjustHandles="1" noChangeArrowheads="1" noChangeShapeType="1" noTextEdit="1"/>
              </p:cNvSpPr>
              <p:nvPr/>
            </p:nvSpPr>
            <p:spPr>
              <a:xfrm>
                <a:off x="1299065" y="4677543"/>
                <a:ext cx="2494336" cy="439736"/>
              </a:xfrm>
              <a:prstGeom prst="rect">
                <a:avLst/>
              </a:prstGeom>
              <a:blipFill>
                <a:blip r:embed="rId8"/>
                <a:stretch>
                  <a:fillRect b="-138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DFB2ED-AE47-4113-3845-B61F61E0076D}"/>
                  </a:ext>
                </a:extLst>
              </p:cNvPr>
              <p:cNvSpPr txBox="1"/>
              <p:nvPr/>
            </p:nvSpPr>
            <p:spPr>
              <a:xfrm>
                <a:off x="1378894" y="5117279"/>
                <a:ext cx="1777731" cy="439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𝑋</m:t>
                              </m:r>
                            </m:e>
                            <m:sup>
                              <m:r>
                                <a:rPr lang="en-AU" sz="2000" b="0" i="1" smtClean="0">
                                  <a:solidFill>
                                    <a:srgbClr val="002060"/>
                                  </a:solidFill>
                                  <a:latin typeface="Cambria Math" panose="02040503050406030204" pitchFamily="18" charset="0"/>
                                </a:rPr>
                                <m:t>2</m:t>
                              </m:r>
                            </m:sup>
                          </m:sSup>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𝜇</m:t>
                          </m:r>
                        </m:e>
                        <m:sup>
                          <m:r>
                            <a:rPr lang="en-AU" sz="2000" b="0" i="1" smtClean="0">
                              <a:solidFill>
                                <a:srgbClr val="002060"/>
                              </a:solidFill>
                              <a:latin typeface="Cambria Math" panose="02040503050406030204" pitchFamily="18" charset="0"/>
                            </a:rPr>
                            <m:t>2</m:t>
                          </m:r>
                        </m:sup>
                      </m:sSup>
                    </m:oMath>
                  </m:oMathPara>
                </a14:m>
                <a:endParaRPr lang="en-AU" sz="2000" dirty="0">
                  <a:solidFill>
                    <a:srgbClr val="002060"/>
                  </a:solidFill>
                </a:endParaRPr>
              </a:p>
            </p:txBody>
          </p:sp>
        </mc:Choice>
        <mc:Fallback xmlns="">
          <p:sp>
            <p:nvSpPr>
              <p:cNvPr id="10" name="TextBox 9">
                <a:extLst>
                  <a:ext uri="{FF2B5EF4-FFF2-40B4-BE49-F238E27FC236}">
                    <a16:creationId xmlns:a16="http://schemas.microsoft.com/office/drawing/2014/main" id="{A8DFB2ED-AE47-4113-3845-B61F61E0076D}"/>
                  </a:ext>
                </a:extLst>
              </p:cNvPr>
              <p:cNvSpPr txBox="1">
                <a:spLocks noRot="1" noChangeAspect="1" noMove="1" noResize="1" noEditPoints="1" noAdjustHandles="1" noChangeArrowheads="1" noChangeShapeType="1" noTextEdit="1"/>
              </p:cNvSpPr>
              <p:nvPr/>
            </p:nvSpPr>
            <p:spPr>
              <a:xfrm>
                <a:off x="1378894" y="5117279"/>
                <a:ext cx="1777731" cy="439736"/>
              </a:xfrm>
              <a:prstGeom prst="rect">
                <a:avLst/>
              </a:prstGeom>
              <a:blipFill>
                <a:blip r:embed="rId9"/>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2304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D8B6B-AFA6-4AC1-939B-07D11BAE8425}"/>
              </a:ext>
            </a:extLst>
          </p:cNvPr>
          <p:cNvSpPr>
            <a:spLocks noGrp="1"/>
          </p:cNvSpPr>
          <p:nvPr>
            <p:ph idx="1"/>
          </p:nvPr>
        </p:nvSpPr>
        <p:spPr>
          <a:xfrm>
            <a:off x="238125" y="854075"/>
            <a:ext cx="11756962" cy="5803900"/>
          </a:xfrm>
        </p:spPr>
        <p:txBody>
          <a:bodyPr/>
          <a:lstStyle/>
          <a:p>
            <a:pPr marL="0" indent="0">
              <a:buNone/>
            </a:pPr>
            <a:r>
              <a:rPr lang="en-AU" b="1" dirty="0"/>
              <a:t>What happens when you multiply a dataset by a scale factor?</a:t>
            </a:r>
          </a:p>
        </p:txBody>
      </p:sp>
      <p:sp>
        <p:nvSpPr>
          <p:cNvPr id="4" name="TextBox 3">
            <a:extLst>
              <a:ext uri="{FF2B5EF4-FFF2-40B4-BE49-F238E27FC236}">
                <a16:creationId xmlns:a16="http://schemas.microsoft.com/office/drawing/2014/main" id="{3910AA0E-4B77-4881-A226-2581A07809C5}"/>
              </a:ext>
            </a:extLst>
          </p:cNvPr>
          <p:cNvSpPr txBox="1"/>
          <p:nvPr/>
        </p:nvSpPr>
        <p:spPr>
          <a:xfrm>
            <a:off x="0" y="0"/>
            <a:ext cx="4859792"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Change of Origin and Scale</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FB75DD-13BC-4A2F-A4B8-CEEE8B07F4FF}"/>
              </a:ext>
            </a:extLst>
          </p:cNvPr>
          <p:cNvPicPr>
            <a:picLocks noChangeAspect="1"/>
          </p:cNvPicPr>
          <p:nvPr/>
        </p:nvPicPr>
        <p:blipFill>
          <a:blip r:embed="rId2"/>
          <a:stretch>
            <a:fillRect/>
          </a:stretch>
        </p:blipFill>
        <p:spPr>
          <a:xfrm>
            <a:off x="5724525" y="1590675"/>
            <a:ext cx="3086100" cy="5067300"/>
          </a:xfrm>
          <a:prstGeom prst="rect">
            <a:avLst/>
          </a:prstGeom>
        </p:spPr>
      </p:pic>
      <p:pic>
        <p:nvPicPr>
          <p:cNvPr id="5" name="Picture 4">
            <a:extLst>
              <a:ext uri="{FF2B5EF4-FFF2-40B4-BE49-F238E27FC236}">
                <a16:creationId xmlns:a16="http://schemas.microsoft.com/office/drawing/2014/main" id="{7EBE5D6A-ADB4-46B3-B63B-ACEE528328D7}"/>
              </a:ext>
            </a:extLst>
          </p:cNvPr>
          <p:cNvPicPr>
            <a:picLocks noChangeAspect="1"/>
          </p:cNvPicPr>
          <p:nvPr/>
        </p:nvPicPr>
        <p:blipFill>
          <a:blip r:embed="rId3"/>
          <a:stretch>
            <a:fillRect/>
          </a:stretch>
        </p:blipFill>
        <p:spPr>
          <a:xfrm>
            <a:off x="8908987" y="1590675"/>
            <a:ext cx="3086100" cy="5067300"/>
          </a:xfrm>
          <a:prstGeom prst="rect">
            <a:avLst/>
          </a:prstGeom>
        </p:spPr>
      </p:pic>
      <p:sp>
        <p:nvSpPr>
          <p:cNvPr id="7" name="Content Placeholder 2">
            <a:extLst>
              <a:ext uri="{FF2B5EF4-FFF2-40B4-BE49-F238E27FC236}">
                <a16:creationId xmlns:a16="http://schemas.microsoft.com/office/drawing/2014/main" id="{C645A868-6B43-41F7-B4A0-4086CCF16D17}"/>
              </a:ext>
            </a:extLst>
          </p:cNvPr>
          <p:cNvSpPr txBox="1">
            <a:spLocks/>
          </p:cNvSpPr>
          <p:nvPr/>
        </p:nvSpPr>
        <p:spPr>
          <a:xfrm>
            <a:off x="238125" y="1590675"/>
            <a:ext cx="5388038" cy="580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200" dirty="0"/>
              <a:t>On the left is the original dataset. On the </a:t>
            </a:r>
          </a:p>
          <a:p>
            <a:pPr marL="0" indent="0">
              <a:buFont typeface="Arial" panose="020B0604020202020204" pitchFamily="34" charset="0"/>
              <a:buNone/>
            </a:pPr>
            <a:r>
              <a:rPr lang="en-AU" sz="2200" dirty="0"/>
              <a:t>right is the transformed dataset </a:t>
            </a:r>
            <a:r>
              <a:rPr lang="en-AU" sz="2200" dirty="0">
                <a:solidFill>
                  <a:srgbClr val="002060"/>
                </a:solidFill>
              </a:rPr>
              <a:t>when each </a:t>
            </a:r>
          </a:p>
          <a:p>
            <a:pPr marL="0" indent="0">
              <a:buFont typeface="Arial" panose="020B0604020202020204" pitchFamily="34" charset="0"/>
              <a:buNone/>
            </a:pPr>
            <a:r>
              <a:rPr lang="en-AU" sz="2200" dirty="0">
                <a:solidFill>
                  <a:srgbClr val="002060"/>
                </a:solidFill>
              </a:rPr>
              <a:t>score is </a:t>
            </a:r>
            <a:r>
              <a:rPr lang="en-AU" sz="2200" b="1" dirty="0">
                <a:solidFill>
                  <a:srgbClr val="002060"/>
                </a:solidFill>
              </a:rPr>
              <a:t>multiplied by a scale factor of 2</a:t>
            </a:r>
            <a:r>
              <a:rPr lang="en-AU" sz="2200" dirty="0">
                <a:solidFill>
                  <a:srgbClr val="002060"/>
                </a:solidFill>
              </a:rPr>
              <a:t>. </a:t>
            </a:r>
          </a:p>
          <a:p>
            <a:pPr marL="0" indent="0">
              <a:buFont typeface="Arial" panose="020B0604020202020204" pitchFamily="34" charset="0"/>
              <a:buNone/>
            </a:pPr>
            <a:endParaRPr lang="en-AU" sz="2200" dirty="0"/>
          </a:p>
          <a:p>
            <a:pPr marL="0" indent="0">
              <a:buFont typeface="Arial" panose="020B0604020202020204" pitchFamily="34" charset="0"/>
              <a:buNone/>
            </a:pPr>
            <a:r>
              <a:rPr lang="en-AU" sz="2200" dirty="0">
                <a:solidFill>
                  <a:srgbClr val="002060"/>
                </a:solidFill>
              </a:rPr>
              <a:t>If the dataset is multiplied by 2, the </a:t>
            </a:r>
          </a:p>
          <a:p>
            <a:pPr marL="0" indent="0">
              <a:buFont typeface="Arial" panose="020B0604020202020204" pitchFamily="34" charset="0"/>
              <a:buNone/>
            </a:pPr>
            <a:r>
              <a:rPr lang="en-AU" sz="2200" dirty="0">
                <a:solidFill>
                  <a:srgbClr val="002060"/>
                </a:solidFill>
              </a:rPr>
              <a:t>expected value will also be multiplied by 2</a:t>
            </a:r>
            <a:r>
              <a:rPr lang="en-AU" sz="2200" b="1" dirty="0">
                <a:solidFill>
                  <a:schemeClr val="accent6">
                    <a:lumMod val="75000"/>
                  </a:schemeClr>
                </a:solidFill>
              </a:rPr>
              <a:t>.</a:t>
            </a:r>
          </a:p>
          <a:p>
            <a:pPr marL="0" indent="0">
              <a:buFont typeface="Arial" panose="020B0604020202020204" pitchFamily="34" charset="0"/>
              <a:buNone/>
            </a:pPr>
            <a:endParaRPr lang="en-AU" sz="2200" dirty="0"/>
          </a:p>
          <a:p>
            <a:pPr marL="0" indent="0">
              <a:buFont typeface="Arial" panose="020B0604020202020204" pitchFamily="34" charset="0"/>
              <a:buNone/>
            </a:pPr>
            <a:r>
              <a:rPr lang="en-AU" sz="2200" dirty="0"/>
              <a:t>Notice the spread of data has increased too. </a:t>
            </a:r>
          </a:p>
          <a:p>
            <a:pPr marL="0" indent="0">
              <a:buFont typeface="Arial" panose="020B0604020202020204" pitchFamily="34" charset="0"/>
              <a:buNone/>
            </a:pPr>
            <a:r>
              <a:rPr lang="en-AU" sz="2200" dirty="0">
                <a:solidFill>
                  <a:srgbClr val="002060"/>
                </a:solidFill>
              </a:rPr>
              <a:t>The standard deviation would be multiplied </a:t>
            </a:r>
          </a:p>
          <a:p>
            <a:pPr marL="0" indent="0">
              <a:buFont typeface="Arial" panose="020B0604020202020204" pitchFamily="34" charset="0"/>
              <a:buNone/>
            </a:pPr>
            <a:r>
              <a:rPr lang="en-AU" sz="2200" dirty="0">
                <a:solidFill>
                  <a:srgbClr val="002060"/>
                </a:solidFill>
              </a:rPr>
              <a:t>by 2, while the variance would be multiplied </a:t>
            </a:r>
          </a:p>
          <a:p>
            <a:pPr marL="0" indent="0">
              <a:buFont typeface="Arial" panose="020B0604020202020204" pitchFamily="34" charset="0"/>
              <a:buNone/>
            </a:pPr>
            <a:r>
              <a:rPr lang="en-AU" sz="2200" dirty="0">
                <a:solidFill>
                  <a:srgbClr val="002060"/>
                </a:solidFill>
              </a:rPr>
              <a:t>by 2</a:t>
            </a:r>
            <a:r>
              <a:rPr lang="en-AU" sz="2200" baseline="30000" dirty="0">
                <a:solidFill>
                  <a:srgbClr val="002060"/>
                </a:solidFill>
              </a:rPr>
              <a:t>2</a:t>
            </a:r>
            <a:r>
              <a:rPr lang="en-AU" sz="2200" dirty="0">
                <a:solidFill>
                  <a:srgbClr val="002060"/>
                </a:solidFill>
              </a:rPr>
              <a:t>. </a:t>
            </a:r>
          </a:p>
        </p:txBody>
      </p:sp>
    </p:spTree>
    <p:extLst>
      <p:ext uri="{BB962C8B-B14F-4D97-AF65-F5344CB8AC3E}">
        <p14:creationId xmlns:p14="http://schemas.microsoft.com/office/powerpoint/2010/main" val="21949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D8B6B-AFA6-4AC1-939B-07D11BAE8425}"/>
              </a:ext>
            </a:extLst>
          </p:cNvPr>
          <p:cNvSpPr>
            <a:spLocks noGrp="1"/>
          </p:cNvSpPr>
          <p:nvPr>
            <p:ph idx="1"/>
          </p:nvPr>
        </p:nvSpPr>
        <p:spPr>
          <a:xfrm>
            <a:off x="238125" y="854075"/>
            <a:ext cx="11658600" cy="5803900"/>
          </a:xfrm>
        </p:spPr>
        <p:txBody>
          <a:bodyPr/>
          <a:lstStyle/>
          <a:p>
            <a:pPr marL="0" indent="0">
              <a:buNone/>
            </a:pPr>
            <a:r>
              <a:rPr lang="en-AU" b="1" dirty="0"/>
              <a:t>What happens when you add a constant to each data point?</a:t>
            </a:r>
          </a:p>
          <a:p>
            <a:pPr marL="0" indent="0">
              <a:buNone/>
            </a:pPr>
            <a:endParaRPr lang="en-AU" dirty="0"/>
          </a:p>
          <a:p>
            <a:pPr marL="0" indent="0">
              <a:buNone/>
            </a:pPr>
            <a:endParaRPr lang="en-AU" dirty="0"/>
          </a:p>
          <a:p>
            <a:pPr marL="0" indent="0">
              <a:buNone/>
            </a:pPr>
            <a:endParaRPr lang="en-AU" dirty="0"/>
          </a:p>
        </p:txBody>
      </p:sp>
      <p:sp>
        <p:nvSpPr>
          <p:cNvPr id="4" name="TextBox 3">
            <a:extLst>
              <a:ext uri="{FF2B5EF4-FFF2-40B4-BE49-F238E27FC236}">
                <a16:creationId xmlns:a16="http://schemas.microsoft.com/office/drawing/2014/main" id="{3910AA0E-4B77-4881-A226-2581A07809C5}"/>
              </a:ext>
            </a:extLst>
          </p:cNvPr>
          <p:cNvSpPr txBox="1"/>
          <p:nvPr/>
        </p:nvSpPr>
        <p:spPr>
          <a:xfrm>
            <a:off x="0" y="0"/>
            <a:ext cx="4859792"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Change of Origin and Scale</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FB75DD-13BC-4A2F-A4B8-CEEE8B07F4FF}"/>
              </a:ext>
            </a:extLst>
          </p:cNvPr>
          <p:cNvPicPr>
            <a:picLocks noChangeAspect="1"/>
          </p:cNvPicPr>
          <p:nvPr/>
        </p:nvPicPr>
        <p:blipFill>
          <a:blip r:embed="rId2"/>
          <a:stretch>
            <a:fillRect/>
          </a:stretch>
        </p:blipFill>
        <p:spPr>
          <a:xfrm>
            <a:off x="5626163" y="1590675"/>
            <a:ext cx="3086100" cy="5067300"/>
          </a:xfrm>
          <a:prstGeom prst="rect">
            <a:avLst/>
          </a:prstGeom>
        </p:spPr>
      </p:pic>
      <p:pic>
        <p:nvPicPr>
          <p:cNvPr id="6" name="Picture 5">
            <a:extLst>
              <a:ext uri="{FF2B5EF4-FFF2-40B4-BE49-F238E27FC236}">
                <a16:creationId xmlns:a16="http://schemas.microsoft.com/office/drawing/2014/main" id="{F68AFEA8-4EE7-4094-BDEE-39DCFF280AA5}"/>
              </a:ext>
            </a:extLst>
          </p:cNvPr>
          <p:cNvPicPr>
            <a:picLocks noChangeAspect="1"/>
          </p:cNvPicPr>
          <p:nvPr/>
        </p:nvPicPr>
        <p:blipFill>
          <a:blip r:embed="rId3"/>
          <a:stretch>
            <a:fillRect/>
          </a:stretch>
        </p:blipFill>
        <p:spPr>
          <a:xfrm>
            <a:off x="8810625" y="1590675"/>
            <a:ext cx="3086100" cy="5067300"/>
          </a:xfrm>
          <a:prstGeom prst="rect">
            <a:avLst/>
          </a:prstGeom>
        </p:spPr>
      </p:pic>
      <p:sp>
        <p:nvSpPr>
          <p:cNvPr id="7" name="Content Placeholder 2">
            <a:extLst>
              <a:ext uri="{FF2B5EF4-FFF2-40B4-BE49-F238E27FC236}">
                <a16:creationId xmlns:a16="http://schemas.microsoft.com/office/drawing/2014/main" id="{7CC7CFB4-F4B4-44A3-A81D-CA58627AB26F}"/>
              </a:ext>
            </a:extLst>
          </p:cNvPr>
          <p:cNvSpPr txBox="1">
            <a:spLocks/>
          </p:cNvSpPr>
          <p:nvPr/>
        </p:nvSpPr>
        <p:spPr>
          <a:xfrm>
            <a:off x="238125" y="1590675"/>
            <a:ext cx="5388038" cy="580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200" dirty="0"/>
              <a:t>On the left is the original dataset. On the </a:t>
            </a:r>
          </a:p>
          <a:p>
            <a:pPr marL="0" indent="0">
              <a:buFont typeface="Arial" panose="020B0604020202020204" pitchFamily="34" charset="0"/>
              <a:buNone/>
            </a:pPr>
            <a:r>
              <a:rPr lang="en-AU" sz="2200" dirty="0"/>
              <a:t>right is the transformed dataset </a:t>
            </a:r>
            <a:r>
              <a:rPr lang="en-AU" sz="2200" b="1" dirty="0">
                <a:solidFill>
                  <a:srgbClr val="002060"/>
                </a:solidFill>
              </a:rPr>
              <a:t>when 2 has </a:t>
            </a:r>
          </a:p>
          <a:p>
            <a:pPr marL="0" indent="0">
              <a:buFont typeface="Arial" panose="020B0604020202020204" pitchFamily="34" charset="0"/>
              <a:buNone/>
            </a:pPr>
            <a:r>
              <a:rPr lang="en-AU" sz="2200" b="1" dirty="0">
                <a:solidFill>
                  <a:srgbClr val="002060"/>
                </a:solidFill>
              </a:rPr>
              <a:t>been added to each score.</a:t>
            </a:r>
          </a:p>
          <a:p>
            <a:pPr marL="0" indent="0">
              <a:buFont typeface="Arial" panose="020B0604020202020204" pitchFamily="34" charset="0"/>
              <a:buNone/>
            </a:pPr>
            <a:endParaRPr lang="en-AU" sz="2200" dirty="0"/>
          </a:p>
          <a:p>
            <a:pPr marL="0" indent="0">
              <a:buFont typeface="Arial" panose="020B0604020202020204" pitchFamily="34" charset="0"/>
              <a:buNone/>
            </a:pPr>
            <a:r>
              <a:rPr lang="en-AU" sz="2200" dirty="0">
                <a:solidFill>
                  <a:srgbClr val="002060"/>
                </a:solidFill>
              </a:rPr>
              <a:t>If the dataset has increased by 2, the </a:t>
            </a:r>
          </a:p>
          <a:p>
            <a:pPr marL="0" indent="0">
              <a:buFont typeface="Arial" panose="020B0604020202020204" pitchFamily="34" charset="0"/>
              <a:buNone/>
            </a:pPr>
            <a:r>
              <a:rPr lang="en-AU" sz="2200" dirty="0">
                <a:solidFill>
                  <a:srgbClr val="002060"/>
                </a:solidFill>
              </a:rPr>
              <a:t>expected value will also increased by 2.</a:t>
            </a:r>
          </a:p>
          <a:p>
            <a:pPr marL="0" indent="0">
              <a:buFont typeface="Arial" panose="020B0604020202020204" pitchFamily="34" charset="0"/>
              <a:buNone/>
            </a:pPr>
            <a:endParaRPr lang="en-AU" sz="2200" dirty="0"/>
          </a:p>
          <a:p>
            <a:pPr marL="0" indent="0">
              <a:buFont typeface="Arial" panose="020B0604020202020204" pitchFamily="34" charset="0"/>
              <a:buNone/>
            </a:pPr>
            <a:r>
              <a:rPr lang="en-AU" sz="2200" dirty="0"/>
              <a:t>Notice the spread of data has not changed.</a:t>
            </a:r>
          </a:p>
          <a:p>
            <a:pPr marL="0" indent="0">
              <a:buFont typeface="Arial" panose="020B0604020202020204" pitchFamily="34" charset="0"/>
              <a:buNone/>
            </a:pPr>
            <a:r>
              <a:rPr lang="en-AU" sz="2200" dirty="0">
                <a:solidFill>
                  <a:srgbClr val="002060"/>
                </a:solidFill>
              </a:rPr>
              <a:t>The standard deviation would not change </a:t>
            </a:r>
          </a:p>
          <a:p>
            <a:pPr marL="0" indent="0">
              <a:buFont typeface="Arial" panose="020B0604020202020204" pitchFamily="34" charset="0"/>
              <a:buNone/>
            </a:pPr>
            <a:r>
              <a:rPr lang="en-AU" sz="2200" dirty="0">
                <a:solidFill>
                  <a:srgbClr val="002060"/>
                </a:solidFill>
              </a:rPr>
              <a:t>from the original, and neither would the </a:t>
            </a:r>
          </a:p>
          <a:p>
            <a:pPr marL="0" indent="0">
              <a:buFont typeface="Arial" panose="020B0604020202020204" pitchFamily="34" charset="0"/>
              <a:buNone/>
            </a:pPr>
            <a:r>
              <a:rPr lang="en-AU" sz="2200" dirty="0">
                <a:solidFill>
                  <a:srgbClr val="002060"/>
                </a:solidFill>
              </a:rPr>
              <a:t>variance.</a:t>
            </a:r>
          </a:p>
        </p:txBody>
      </p:sp>
    </p:spTree>
    <p:extLst>
      <p:ext uri="{BB962C8B-B14F-4D97-AF65-F5344CB8AC3E}">
        <p14:creationId xmlns:p14="http://schemas.microsoft.com/office/powerpoint/2010/main" val="101945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1EA2FE-0E83-4CD1-8601-1F14B9553255}"/>
              </a:ext>
            </a:extLst>
          </p:cNvPr>
          <p:cNvSpPr txBox="1"/>
          <p:nvPr/>
        </p:nvSpPr>
        <p:spPr>
          <a:xfrm>
            <a:off x="0" y="0"/>
            <a:ext cx="5691579"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ea typeface="+mn-ea"/>
                <a:cs typeface="+mn-cs"/>
              </a:rPr>
              <a:t>Understanding Expected Values</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F1594D03-1B56-45CF-95E0-45E5A38E51E9}"/>
              </a:ext>
            </a:extLst>
          </p:cNvPr>
          <p:cNvSpPr>
            <a:spLocks noGrp="1"/>
          </p:cNvSpPr>
          <p:nvPr>
            <p:ph idx="1"/>
          </p:nvPr>
        </p:nvSpPr>
        <p:spPr>
          <a:xfrm>
            <a:off x="82379" y="704850"/>
            <a:ext cx="12035480" cy="6062535"/>
          </a:xfrm>
        </p:spPr>
        <p:txBody>
          <a:bodyPr>
            <a:normAutofit/>
          </a:bodyPr>
          <a:lstStyle/>
          <a:p>
            <a:pPr marL="0" indent="0" algn="just">
              <a:buNone/>
            </a:pPr>
            <a:r>
              <a:rPr lang="en-AU" sz="2400" dirty="0"/>
              <a:t>Suppose that you ask your grandmother for some money. Instead of just giving you the money, she offers to flip a coin.</a:t>
            </a:r>
          </a:p>
          <a:p>
            <a:pPr algn="just"/>
            <a:r>
              <a:rPr lang="en-AU" sz="2400" b="1" dirty="0">
                <a:solidFill>
                  <a:srgbClr val="002060"/>
                </a:solidFill>
              </a:rPr>
              <a:t>If the coin lands “heads” – you win – and she will give you $20.</a:t>
            </a:r>
          </a:p>
          <a:p>
            <a:pPr algn="just"/>
            <a:r>
              <a:rPr lang="en-AU" sz="2400" b="1" dirty="0">
                <a:solidFill>
                  <a:srgbClr val="002060"/>
                </a:solidFill>
              </a:rPr>
              <a:t>If it lands “tails”, you lose, and you receive nothing or $0.</a:t>
            </a:r>
          </a:p>
          <a:p>
            <a:pPr marL="0" indent="0" algn="just">
              <a:buNone/>
            </a:pPr>
            <a:r>
              <a:rPr lang="en-AU" sz="2400" dirty="0"/>
              <a:t>In this example, we would say that the payout associated with the event that the coin lands </a:t>
            </a:r>
            <a:r>
              <a:rPr lang="en-AU" sz="2400" u="sng" dirty="0">
                <a:solidFill>
                  <a:srgbClr val="002060"/>
                </a:solidFill>
              </a:rPr>
              <a:t>“heads” is $20</a:t>
            </a:r>
            <a:r>
              <a:rPr lang="en-AU" sz="2400" dirty="0"/>
              <a:t>, and the payout associated with </a:t>
            </a:r>
            <a:r>
              <a:rPr lang="en-AU" sz="2400" u="sng" dirty="0">
                <a:solidFill>
                  <a:srgbClr val="002060"/>
                </a:solidFill>
              </a:rPr>
              <a:t>“tails” is $0</a:t>
            </a:r>
            <a:r>
              <a:rPr lang="en-AU" sz="2400" dirty="0"/>
              <a:t>. We can determine if this is a good deal by finding the </a:t>
            </a:r>
            <a:r>
              <a:rPr lang="en-AU" sz="2400" b="1" dirty="0"/>
              <a:t>expected value</a:t>
            </a:r>
            <a:r>
              <a:rPr lang="en-AU" sz="2400" dirty="0"/>
              <a:t> from this situation.</a:t>
            </a:r>
          </a:p>
          <a:p>
            <a:pPr marL="0" indent="0" algn="just">
              <a:buNone/>
            </a:pPr>
            <a:endParaRPr lang="en-AU" dirty="0"/>
          </a:p>
          <a:p>
            <a:pPr marL="0" indent="0" algn="just">
              <a:buNone/>
            </a:pPr>
            <a:r>
              <a:rPr lang="en-AU" sz="2400" dirty="0"/>
              <a:t>The expected value is found by the following: </a:t>
            </a:r>
          </a:p>
          <a:p>
            <a:pPr marL="0" indent="0" algn="ctr">
              <a:buNone/>
            </a:pPr>
            <a:r>
              <a:rPr lang="en-AU" sz="2400" b="1" dirty="0">
                <a:solidFill>
                  <a:srgbClr val="002060"/>
                </a:solidFill>
              </a:rPr>
              <a:t>EXPECTED VALUE = P(Head) × Payout(Head) + P(Tail) × Payout(Tail)</a:t>
            </a:r>
          </a:p>
          <a:p>
            <a:pPr marL="0" indent="0" algn="just">
              <a:buNone/>
            </a:pPr>
            <a:endParaRPr lang="en-AU" sz="2400" dirty="0"/>
          </a:p>
          <a:p>
            <a:pPr marL="0" indent="0" algn="just">
              <a:buNone/>
            </a:pPr>
            <a:r>
              <a:rPr lang="en-AU" sz="2400" dirty="0"/>
              <a:t>The expected value for this scenario is:</a:t>
            </a:r>
          </a:p>
          <a:p>
            <a:pPr marL="0" indent="0" algn="ctr">
              <a:buNone/>
            </a:pPr>
            <a:r>
              <a:rPr lang="en-AU" sz="3200" b="1" dirty="0">
                <a:solidFill>
                  <a:srgbClr val="002060"/>
                </a:solidFill>
              </a:rPr>
              <a:t>0.5 × 20 + 0.5 × 0 = $10</a:t>
            </a:r>
          </a:p>
        </p:txBody>
      </p:sp>
    </p:spTree>
    <p:extLst>
      <p:ext uri="{BB962C8B-B14F-4D97-AF65-F5344CB8AC3E}">
        <p14:creationId xmlns:p14="http://schemas.microsoft.com/office/powerpoint/2010/main" val="8578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10AA0E-4B77-4881-A226-2581A07809C5}"/>
              </a:ext>
            </a:extLst>
          </p:cNvPr>
          <p:cNvSpPr txBox="1"/>
          <p:nvPr/>
        </p:nvSpPr>
        <p:spPr>
          <a:xfrm>
            <a:off x="0" y="0"/>
            <a:ext cx="3305387"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kern="0" dirty="0">
                <a:solidFill>
                  <a:schemeClr val="bg1"/>
                </a:solidFill>
                <a:latin typeface="Calibri" panose="020F0502020204030204"/>
              </a:rPr>
              <a:t>Summary so far…</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3795EF-B90B-E265-90EA-76F974510EA7}"/>
                  </a:ext>
                </a:extLst>
              </p:cNvPr>
              <p:cNvSpPr txBox="1"/>
              <p:nvPr/>
            </p:nvSpPr>
            <p:spPr>
              <a:xfrm>
                <a:off x="50838" y="835071"/>
                <a:ext cx="7322419" cy="461665"/>
              </a:xfrm>
              <a:prstGeom prst="rect">
                <a:avLst/>
              </a:prstGeom>
              <a:noFill/>
            </p:spPr>
            <p:txBody>
              <a:bodyPr wrap="square" rtlCol="0">
                <a:spAutoFit/>
              </a:bodyPr>
              <a:lstStyle/>
              <a:p>
                <a:r>
                  <a:rPr lang="en-AU" sz="2400" dirty="0">
                    <a:solidFill>
                      <a:srgbClr val="002060"/>
                    </a:solidFill>
                  </a:rPr>
                  <a:t>Expected value (or mean):</a:t>
                </a:r>
                <a14:m>
                  <m:oMath xmlns:m="http://schemas.openxmlformats.org/officeDocument/2006/math">
                    <m:r>
                      <a:rPr lang="en-AU" sz="2400" b="0" i="0"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𝜇</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𝐸</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m:t>
                    </m:r>
                    <m:nary>
                      <m:naryPr>
                        <m:chr m:val="∑"/>
                        <m:subHide m:val="on"/>
                        <m:supHide m:val="on"/>
                        <m:ctrlPr>
                          <a:rPr lang="en-AU" sz="2400" b="0" i="1" smtClean="0">
                            <a:solidFill>
                              <a:srgbClr val="002060"/>
                            </a:solidFill>
                            <a:latin typeface="Cambria Math" panose="02040503050406030204" pitchFamily="18" charset="0"/>
                          </a:rPr>
                        </m:ctrlPr>
                      </m:naryPr>
                      <m:sub/>
                      <m:sup/>
                      <m:e>
                        <m:r>
                          <a:rPr lang="en-AU" sz="2400" i="1">
                            <a:solidFill>
                              <a:srgbClr val="002060"/>
                            </a:solidFill>
                            <a:latin typeface="Cambria Math" panose="02040503050406030204" pitchFamily="18" charset="0"/>
                          </a:rPr>
                          <m:t>𝑥</m:t>
                        </m:r>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𝑃</m:t>
                        </m:r>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𝑋</m:t>
                        </m:r>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𝑥</m:t>
                        </m:r>
                        <m:r>
                          <a:rPr lang="en-AU" sz="2400" i="1">
                            <a:solidFill>
                              <a:srgbClr val="002060"/>
                            </a:solidFill>
                            <a:latin typeface="Cambria Math" panose="02040503050406030204" pitchFamily="18" charset="0"/>
                          </a:rPr>
                          <m:t>)</m:t>
                        </m:r>
                      </m:e>
                    </m:nary>
                  </m:oMath>
                </a14:m>
                <a:endParaRPr lang="en-AU" sz="2400" dirty="0">
                  <a:solidFill>
                    <a:srgbClr val="002060"/>
                  </a:solidFill>
                </a:endParaRPr>
              </a:p>
            </p:txBody>
          </p:sp>
        </mc:Choice>
        <mc:Fallback xmlns="">
          <p:sp>
            <p:nvSpPr>
              <p:cNvPr id="15" name="TextBox 14">
                <a:extLst>
                  <a:ext uri="{FF2B5EF4-FFF2-40B4-BE49-F238E27FC236}">
                    <a16:creationId xmlns:a16="http://schemas.microsoft.com/office/drawing/2014/main" id="{0B3795EF-B90B-E265-90EA-76F974510EA7}"/>
                  </a:ext>
                </a:extLst>
              </p:cNvPr>
              <p:cNvSpPr txBox="1">
                <a:spLocks noRot="1" noChangeAspect="1" noMove="1" noResize="1" noEditPoints="1" noAdjustHandles="1" noChangeArrowheads="1" noChangeShapeType="1" noTextEdit="1"/>
              </p:cNvSpPr>
              <p:nvPr/>
            </p:nvSpPr>
            <p:spPr>
              <a:xfrm>
                <a:off x="50838" y="835071"/>
                <a:ext cx="7322419" cy="461665"/>
              </a:xfrm>
              <a:prstGeom prst="rect">
                <a:avLst/>
              </a:prstGeom>
              <a:blipFill>
                <a:blip r:embed="rId2"/>
                <a:stretch>
                  <a:fillRect l="-1248" t="-130263" b="-19473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AC7625-E2E7-0EF3-067A-3C1C030C107E}"/>
                  </a:ext>
                </a:extLst>
              </p:cNvPr>
              <p:cNvSpPr txBox="1"/>
              <p:nvPr/>
            </p:nvSpPr>
            <p:spPr>
              <a:xfrm>
                <a:off x="3305387" y="1366166"/>
                <a:ext cx="7322419" cy="461665"/>
              </a:xfrm>
              <a:prstGeom prst="rect">
                <a:avLst/>
              </a:prstGeom>
              <a:noFill/>
            </p:spPr>
            <p:txBody>
              <a:bodyPr wrap="square" rtlCol="0">
                <a:spAutoFit/>
              </a:bodyPr>
              <a:lstStyle/>
              <a:p>
                <a14:m>
                  <m:oMath xmlns:m="http://schemas.openxmlformats.org/officeDocument/2006/math">
                    <m:r>
                      <a:rPr lang="en-AU" sz="2400" b="0" i="1" smtClean="0">
                        <a:solidFill>
                          <a:srgbClr val="002060"/>
                        </a:solidFill>
                        <a:latin typeface="Cambria Math" panose="02040503050406030204" pitchFamily="18" charset="0"/>
                      </a:rPr>
                      <m:t>𝐸</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𝑎𝑋</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e>
                    </m:d>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𝑎𝐸</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r>
                      <a:rPr lang="en-AU" sz="2400" b="0" i="1"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𝑎</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r>
                      <a:rPr lang="en-AU" sz="2400" b="0" i="1" smtClean="0">
                        <a:solidFill>
                          <a:srgbClr val="002060"/>
                        </a:solidFill>
                        <a:latin typeface="Cambria Math" panose="02040503050406030204" pitchFamily="18" charset="0"/>
                      </a:rPr>
                      <m:t> </m:t>
                    </m:r>
                  </m:oMath>
                </a14:m>
                <a:r>
                  <a:rPr lang="en-AU" sz="2400" dirty="0">
                    <a:solidFill>
                      <a:srgbClr val="002060"/>
                    </a:solidFill>
                  </a:rPr>
                  <a:t> are constant</a:t>
                </a:r>
              </a:p>
            </p:txBody>
          </p:sp>
        </mc:Choice>
        <mc:Fallback xmlns="">
          <p:sp>
            <p:nvSpPr>
              <p:cNvPr id="16" name="TextBox 15">
                <a:extLst>
                  <a:ext uri="{FF2B5EF4-FFF2-40B4-BE49-F238E27FC236}">
                    <a16:creationId xmlns:a16="http://schemas.microsoft.com/office/drawing/2014/main" id="{04AC7625-E2E7-0EF3-067A-3C1C030C107E}"/>
                  </a:ext>
                </a:extLst>
              </p:cNvPr>
              <p:cNvSpPr txBox="1">
                <a:spLocks noRot="1" noChangeAspect="1" noMove="1" noResize="1" noEditPoints="1" noAdjustHandles="1" noChangeArrowheads="1" noChangeShapeType="1" noTextEdit="1"/>
              </p:cNvSpPr>
              <p:nvPr/>
            </p:nvSpPr>
            <p:spPr>
              <a:xfrm>
                <a:off x="3305387" y="1366166"/>
                <a:ext cx="7322419" cy="461665"/>
              </a:xfrm>
              <a:prstGeom prst="rect">
                <a:avLst/>
              </a:prstGeom>
              <a:blipFill>
                <a:blip r:embed="rId3"/>
                <a:stretch>
                  <a:fillRect l="-167" t="-10526"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D3F07E-05C1-EE3F-40D8-470B75F6E864}"/>
                  </a:ext>
                </a:extLst>
              </p:cNvPr>
              <p:cNvSpPr txBox="1"/>
              <p:nvPr/>
            </p:nvSpPr>
            <p:spPr>
              <a:xfrm>
                <a:off x="135950" y="1897261"/>
                <a:ext cx="9240279" cy="1356012"/>
              </a:xfrm>
              <a:prstGeom prst="rect">
                <a:avLst/>
              </a:prstGeom>
              <a:noFill/>
            </p:spPr>
            <p:txBody>
              <a:bodyPr wrap="square" rtlCol="0">
                <a:spAutoFit/>
              </a:bodyPr>
              <a:lstStyle/>
              <a:p>
                <a:r>
                  <a:rPr lang="en-AU" sz="2400" dirty="0">
                    <a:solidFill>
                      <a:srgbClr val="002060"/>
                    </a:solidFill>
                  </a:rPr>
                  <a:t>V</a:t>
                </a:r>
                <a14:m>
                  <m:oMath xmlns:m="http://schemas.openxmlformats.org/officeDocument/2006/math">
                    <m:r>
                      <m:rPr>
                        <m:sty m:val="p"/>
                      </m:rPr>
                      <a:rPr lang="en-AU" sz="2400" b="0" i="0" smtClean="0">
                        <a:solidFill>
                          <a:srgbClr val="002060"/>
                        </a:solidFill>
                        <a:latin typeface="Cambria Math" panose="02040503050406030204" pitchFamily="18" charset="0"/>
                      </a:rPr>
                      <m:t>ariance</m:t>
                    </m:r>
                    <m:r>
                      <a:rPr lang="en-AU" sz="2400" b="0" i="0" smtClean="0">
                        <a:solidFill>
                          <a:srgbClr val="002060"/>
                        </a:solidFill>
                        <a:latin typeface="Cambria Math" panose="02040503050406030204" pitchFamily="18" charset="0"/>
                      </a:rPr>
                      <m:t> </m:t>
                    </m:r>
                    <m:d>
                      <m:dPr>
                        <m:ctrlPr>
                          <a:rPr lang="en-AU" sz="2400" b="0" i="1" smtClean="0">
                            <a:solidFill>
                              <a:srgbClr val="002060"/>
                            </a:solidFill>
                            <a:latin typeface="Cambria Math" panose="02040503050406030204" pitchFamily="18" charset="0"/>
                          </a:rPr>
                        </m:ctrlPr>
                      </m:dPr>
                      <m:e>
                        <m:r>
                          <m:rPr>
                            <m:sty m:val="p"/>
                          </m:rPr>
                          <a:rPr lang="en-AU" sz="2400" b="0" i="0" smtClean="0">
                            <a:solidFill>
                              <a:srgbClr val="002060"/>
                            </a:solidFill>
                            <a:latin typeface="Cambria Math" panose="02040503050406030204" pitchFamily="18" charset="0"/>
                          </a:rPr>
                          <m:t>measure</m:t>
                        </m:r>
                        <m:r>
                          <a:rPr lang="en-AU" sz="2400" b="0" i="0" smtClean="0">
                            <a:solidFill>
                              <a:srgbClr val="002060"/>
                            </a:solidFill>
                            <a:latin typeface="Cambria Math" panose="02040503050406030204" pitchFamily="18" charset="0"/>
                          </a:rPr>
                          <m:t> </m:t>
                        </m:r>
                        <m:r>
                          <m:rPr>
                            <m:sty m:val="p"/>
                          </m:rPr>
                          <a:rPr lang="en-AU" sz="2400" b="0" i="0" smtClean="0">
                            <a:solidFill>
                              <a:srgbClr val="002060"/>
                            </a:solidFill>
                            <a:latin typeface="Cambria Math" panose="02040503050406030204" pitchFamily="18" charset="0"/>
                          </a:rPr>
                          <m:t>of</m:t>
                        </m:r>
                        <m:r>
                          <a:rPr lang="en-AU" sz="2400" b="0" i="0" smtClean="0">
                            <a:solidFill>
                              <a:srgbClr val="002060"/>
                            </a:solidFill>
                            <a:latin typeface="Cambria Math" panose="02040503050406030204" pitchFamily="18" charset="0"/>
                          </a:rPr>
                          <m:t> </m:t>
                        </m:r>
                        <m:r>
                          <m:rPr>
                            <m:sty m:val="p"/>
                          </m:rPr>
                          <a:rPr lang="en-AU" sz="2400" b="0" i="0" smtClean="0">
                            <a:solidFill>
                              <a:srgbClr val="002060"/>
                            </a:solidFill>
                            <a:latin typeface="Cambria Math" panose="02040503050406030204" pitchFamily="18" charset="0"/>
                          </a:rPr>
                          <m:t>spread</m:t>
                        </m:r>
                        <m:r>
                          <a:rPr lang="en-AU" sz="2400" b="0" i="0" smtClean="0">
                            <a:solidFill>
                              <a:srgbClr val="002060"/>
                            </a:solidFill>
                            <a:latin typeface="Cambria Math" panose="02040503050406030204" pitchFamily="18" charset="0"/>
                          </a:rPr>
                          <m:t> </m:t>
                        </m:r>
                        <m:r>
                          <m:rPr>
                            <m:sty m:val="p"/>
                          </m:rPr>
                          <a:rPr lang="en-AU" sz="2400" b="0" i="0" smtClean="0">
                            <a:solidFill>
                              <a:srgbClr val="002060"/>
                            </a:solidFill>
                            <a:latin typeface="Cambria Math" panose="02040503050406030204" pitchFamily="18" charset="0"/>
                          </a:rPr>
                          <m:t>about</m:t>
                        </m:r>
                        <m:r>
                          <a:rPr lang="en-AU" sz="2400" b="0" i="0" smtClean="0">
                            <a:solidFill>
                              <a:srgbClr val="002060"/>
                            </a:solidFill>
                            <a:latin typeface="Cambria Math" panose="02040503050406030204" pitchFamily="18" charset="0"/>
                          </a:rPr>
                          <m:t> </m:t>
                        </m:r>
                        <m:r>
                          <m:rPr>
                            <m:sty m:val="p"/>
                          </m:rPr>
                          <a:rPr lang="en-AU" sz="2400" b="0" i="0" smtClean="0">
                            <a:solidFill>
                              <a:srgbClr val="002060"/>
                            </a:solidFill>
                            <a:latin typeface="Cambria Math" panose="02040503050406030204" pitchFamily="18" charset="0"/>
                          </a:rPr>
                          <m:t>the</m:t>
                        </m:r>
                        <m:r>
                          <a:rPr lang="en-AU" sz="2400" b="0" i="0" smtClean="0">
                            <a:solidFill>
                              <a:srgbClr val="002060"/>
                            </a:solidFill>
                            <a:latin typeface="Cambria Math" panose="02040503050406030204" pitchFamily="18" charset="0"/>
                          </a:rPr>
                          <m:t> </m:t>
                        </m:r>
                        <m:r>
                          <m:rPr>
                            <m:sty m:val="p"/>
                          </m:rPr>
                          <a:rPr lang="en-AU" sz="2400" b="0" i="0" smtClean="0">
                            <a:solidFill>
                              <a:srgbClr val="002060"/>
                            </a:solidFill>
                            <a:latin typeface="Cambria Math" panose="02040503050406030204" pitchFamily="18" charset="0"/>
                          </a:rPr>
                          <m:t>mean</m:t>
                        </m:r>
                      </m:e>
                    </m:d>
                    <m:r>
                      <a:rPr lang="en-AU" sz="2400" b="0" i="0" smtClean="0">
                        <a:solidFill>
                          <a:srgbClr val="002060"/>
                        </a:solidFill>
                        <a:latin typeface="Cambria Math" panose="02040503050406030204" pitchFamily="18" charset="0"/>
                      </a:rPr>
                      <m:t>, </m:t>
                    </m:r>
                  </m:oMath>
                </a14:m>
                <a:endParaRPr lang="en-AU" sz="2400" b="0" i="0" dirty="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AU" sz="2400" b="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𝜎</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𝑉𝑎𝑟</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𝐸</m:t>
                      </m:r>
                      <m:d>
                        <m:dPr>
                          <m:begChr m:val="["/>
                          <m:endChr m:val="]"/>
                          <m:ctrlPr>
                            <a:rPr lang="en-AU" sz="2400" b="0" i="1" smtClean="0">
                              <a:solidFill>
                                <a:srgbClr val="002060"/>
                              </a:solidFill>
                              <a:latin typeface="Cambria Math" panose="02040503050406030204" pitchFamily="18" charset="0"/>
                            </a:rPr>
                          </m:ctrlPr>
                        </m:dPr>
                        <m:e>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𝜇</m:t>
                                  </m:r>
                                </m:e>
                              </m:d>
                            </m:e>
                            <m:sup>
                              <m:r>
                                <a:rPr lang="en-AU" sz="2400" b="0" i="1" smtClean="0">
                                  <a:solidFill>
                                    <a:srgbClr val="002060"/>
                                  </a:solidFill>
                                  <a:latin typeface="Cambria Math" panose="02040503050406030204" pitchFamily="18" charset="0"/>
                                </a:rPr>
                                <m:t>2</m:t>
                              </m:r>
                            </m:sup>
                          </m:sSup>
                        </m:e>
                      </m:d>
                      <m:r>
                        <a:rPr lang="en-AU" sz="2400" b="0" i="1" smtClean="0">
                          <a:solidFill>
                            <a:srgbClr val="002060"/>
                          </a:solidFill>
                          <a:latin typeface="Cambria Math" panose="02040503050406030204" pitchFamily="18" charset="0"/>
                        </a:rPr>
                        <m:t>=</m:t>
                      </m:r>
                      <m:nary>
                        <m:naryPr>
                          <m:chr m:val="∑"/>
                          <m:subHide m:val="on"/>
                          <m:supHide m:val="on"/>
                          <m:ctrlPr>
                            <a:rPr lang="en-AU" sz="2400" b="0" i="1" smtClean="0">
                              <a:solidFill>
                                <a:srgbClr val="002060"/>
                              </a:solidFill>
                              <a:latin typeface="Cambria Math" panose="02040503050406030204" pitchFamily="18" charset="0"/>
                            </a:rPr>
                          </m:ctrlPr>
                        </m:naryPr>
                        <m:sub/>
                        <m:sup/>
                        <m:e>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i="1">
                                      <a:solidFill>
                                        <a:srgbClr val="002060"/>
                                      </a:solidFill>
                                      <a:latin typeface="Cambria Math" panose="02040503050406030204" pitchFamily="18" charset="0"/>
                                    </a:rPr>
                                    <m:t>𝑥</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𝜇</m:t>
                                  </m:r>
                                </m:e>
                              </m:d>
                            </m:e>
                            <m:sup>
                              <m:r>
                                <a:rPr lang="en-AU" sz="2400" b="0" i="1" smtClean="0">
                                  <a:solidFill>
                                    <a:srgbClr val="002060"/>
                                  </a:solidFill>
                                  <a:latin typeface="Cambria Math" panose="02040503050406030204" pitchFamily="18" charset="0"/>
                                </a:rPr>
                                <m:t>2</m:t>
                              </m:r>
                            </m:sup>
                          </m:sSup>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𝑃</m:t>
                          </m:r>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𝑋</m:t>
                          </m:r>
                          <m:r>
                            <a:rPr lang="en-AU" sz="2400" i="1">
                              <a:solidFill>
                                <a:srgbClr val="002060"/>
                              </a:solidFill>
                              <a:latin typeface="Cambria Math" panose="02040503050406030204" pitchFamily="18" charset="0"/>
                            </a:rPr>
                            <m:t>=</m:t>
                          </m:r>
                          <m:r>
                            <a:rPr lang="en-AU" sz="2400" i="1">
                              <a:solidFill>
                                <a:srgbClr val="002060"/>
                              </a:solidFill>
                              <a:latin typeface="Cambria Math" panose="02040503050406030204" pitchFamily="18" charset="0"/>
                            </a:rPr>
                            <m:t>𝑥</m:t>
                          </m:r>
                          <m:r>
                            <a:rPr lang="en-AU" sz="2400" i="1">
                              <a:solidFill>
                                <a:srgbClr val="002060"/>
                              </a:solidFill>
                              <a:latin typeface="Cambria Math" panose="02040503050406030204" pitchFamily="18" charset="0"/>
                            </a:rPr>
                            <m:t>)</m:t>
                          </m:r>
                        </m:e>
                      </m:nary>
                    </m:oMath>
                  </m:oMathPara>
                </a14:m>
                <a:endParaRPr lang="en-AU" sz="2400" dirty="0">
                  <a:solidFill>
                    <a:srgbClr val="002060"/>
                  </a:solidFill>
                </a:endParaRPr>
              </a:p>
            </p:txBody>
          </p:sp>
        </mc:Choice>
        <mc:Fallback xmlns="">
          <p:sp>
            <p:nvSpPr>
              <p:cNvPr id="17" name="TextBox 16">
                <a:extLst>
                  <a:ext uri="{FF2B5EF4-FFF2-40B4-BE49-F238E27FC236}">
                    <a16:creationId xmlns:a16="http://schemas.microsoft.com/office/drawing/2014/main" id="{3FD3F07E-05C1-EE3F-40D8-470B75F6E864}"/>
                  </a:ext>
                </a:extLst>
              </p:cNvPr>
              <p:cNvSpPr txBox="1">
                <a:spLocks noRot="1" noChangeAspect="1" noMove="1" noResize="1" noEditPoints="1" noAdjustHandles="1" noChangeArrowheads="1" noChangeShapeType="1" noTextEdit="1"/>
              </p:cNvSpPr>
              <p:nvPr/>
            </p:nvSpPr>
            <p:spPr>
              <a:xfrm>
                <a:off x="135950" y="1897261"/>
                <a:ext cx="9240279" cy="1356012"/>
              </a:xfrm>
              <a:prstGeom prst="rect">
                <a:avLst/>
              </a:prstGeom>
              <a:blipFill>
                <a:blip r:embed="rId4"/>
                <a:stretch>
                  <a:fillRect l="-989" t="-358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9918BA3-A82B-8055-4A12-1C121F352C77}"/>
                  </a:ext>
                </a:extLst>
              </p:cNvPr>
              <p:cNvSpPr txBox="1"/>
              <p:nvPr/>
            </p:nvSpPr>
            <p:spPr>
              <a:xfrm>
                <a:off x="241924" y="3853798"/>
                <a:ext cx="9240279" cy="539571"/>
              </a:xfrm>
              <a:prstGeom prst="rect">
                <a:avLst/>
              </a:prstGeom>
              <a:noFill/>
            </p:spPr>
            <p:txBody>
              <a:bodyPr wrap="square" rtlCol="0">
                <a:spAutoFit/>
              </a:bodyPr>
              <a:lstStyle/>
              <a:p>
                <a:r>
                  <a:rPr lang="en-AU" sz="2400" dirty="0">
                    <a:solidFill>
                      <a:srgbClr val="002060"/>
                    </a:solidFill>
                  </a:rPr>
                  <a:t>Standard Deviation</a:t>
                </a:r>
                <a14:m>
                  <m:oMath xmlns:m="http://schemas.openxmlformats.org/officeDocument/2006/math">
                    <m:r>
                      <a:rPr lang="en-AU" sz="2400" b="0" i="0"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𝜎</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𝑠𝑑</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m:t>
                    </m:r>
                    <m:rad>
                      <m:radPr>
                        <m:degHide m:val="on"/>
                        <m:ctrlPr>
                          <a:rPr lang="en-AU" sz="2400" b="0" i="1" smtClean="0">
                            <a:solidFill>
                              <a:srgbClr val="002060"/>
                            </a:solidFill>
                            <a:latin typeface="Cambria Math" panose="02040503050406030204" pitchFamily="18" charset="0"/>
                          </a:rPr>
                        </m:ctrlPr>
                      </m:radPr>
                      <m:deg/>
                      <m:e>
                        <m:r>
                          <a:rPr lang="en-AU" sz="2400" b="0" i="1" smtClean="0">
                            <a:solidFill>
                              <a:srgbClr val="002060"/>
                            </a:solidFill>
                            <a:latin typeface="Cambria Math" panose="02040503050406030204" pitchFamily="18" charset="0"/>
                          </a:rPr>
                          <m:t>𝑉𝑎𝑟</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e>
                    </m:rad>
                  </m:oMath>
                </a14:m>
                <a:endParaRPr lang="en-AU" sz="2400" dirty="0">
                  <a:solidFill>
                    <a:srgbClr val="002060"/>
                  </a:solidFill>
                </a:endParaRPr>
              </a:p>
            </p:txBody>
          </p:sp>
        </mc:Choice>
        <mc:Fallback xmlns="">
          <p:sp>
            <p:nvSpPr>
              <p:cNvPr id="18" name="TextBox 17">
                <a:extLst>
                  <a:ext uri="{FF2B5EF4-FFF2-40B4-BE49-F238E27FC236}">
                    <a16:creationId xmlns:a16="http://schemas.microsoft.com/office/drawing/2014/main" id="{C9918BA3-A82B-8055-4A12-1C121F352C77}"/>
                  </a:ext>
                </a:extLst>
              </p:cNvPr>
              <p:cNvSpPr txBox="1">
                <a:spLocks noRot="1" noChangeAspect="1" noMove="1" noResize="1" noEditPoints="1" noAdjustHandles="1" noChangeArrowheads="1" noChangeShapeType="1" noTextEdit="1"/>
              </p:cNvSpPr>
              <p:nvPr/>
            </p:nvSpPr>
            <p:spPr>
              <a:xfrm>
                <a:off x="241924" y="3853798"/>
                <a:ext cx="9240279" cy="539571"/>
              </a:xfrm>
              <a:prstGeom prst="rect">
                <a:avLst/>
              </a:prstGeom>
              <a:blipFill>
                <a:blip r:embed="rId5"/>
                <a:stretch>
                  <a:fillRect l="-1056" b="-2359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144E25-F6F9-7F19-A81D-74AC4473734D}"/>
                  </a:ext>
                </a:extLst>
              </p:cNvPr>
              <p:cNvSpPr txBox="1"/>
              <p:nvPr/>
            </p:nvSpPr>
            <p:spPr>
              <a:xfrm>
                <a:off x="1200854" y="3100738"/>
                <a:ext cx="7322419" cy="461665"/>
              </a:xfrm>
              <a:prstGeom prst="rect">
                <a:avLst/>
              </a:prstGeom>
              <a:noFill/>
            </p:spPr>
            <p:txBody>
              <a:bodyPr wrap="square" rtlCol="0">
                <a:spAutoFit/>
              </a:bodyPr>
              <a:lstStyle/>
              <a:p>
                <a14:m>
                  <m:oMath xmlns:m="http://schemas.openxmlformats.org/officeDocument/2006/math">
                    <m:r>
                      <a:rPr lang="en-AU" sz="2400" b="0" i="1" smtClean="0">
                        <a:solidFill>
                          <a:srgbClr val="002060"/>
                        </a:solidFill>
                        <a:latin typeface="Cambria Math" panose="02040503050406030204" pitchFamily="18" charset="0"/>
                      </a:rPr>
                      <m:t>𝑉𝑎𝑟</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𝑎𝑋</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e>
                    </m:d>
                    <m:r>
                      <a:rPr lang="en-AU" sz="2400" b="0" i="1" smtClean="0">
                        <a:solidFill>
                          <a:srgbClr val="002060"/>
                        </a:solidFill>
                        <a:latin typeface="Cambria Math" panose="02040503050406030204" pitchFamily="18" charset="0"/>
                      </a:rPr>
                      <m:t>=</m:t>
                    </m:r>
                    <m:sSup>
                      <m:sSupPr>
                        <m:ctrlPr>
                          <a:rPr lang="en-AU" sz="2400" b="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𝑎</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𝑉𝑎𝑟</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𝑋</m:t>
                    </m:r>
                    <m:r>
                      <a:rPr lang="en-AU" sz="2400" b="0" i="1"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𝑎</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r>
                      <a:rPr lang="en-AU" sz="2400" b="0" i="1" smtClean="0">
                        <a:solidFill>
                          <a:srgbClr val="002060"/>
                        </a:solidFill>
                        <a:latin typeface="Cambria Math" panose="02040503050406030204" pitchFamily="18" charset="0"/>
                      </a:rPr>
                      <m:t> </m:t>
                    </m:r>
                  </m:oMath>
                </a14:m>
                <a:r>
                  <a:rPr lang="en-AU" sz="2400" dirty="0">
                    <a:solidFill>
                      <a:srgbClr val="002060"/>
                    </a:solidFill>
                  </a:rPr>
                  <a:t> are constant</a:t>
                </a:r>
              </a:p>
            </p:txBody>
          </p:sp>
        </mc:Choice>
        <mc:Fallback xmlns="">
          <p:sp>
            <p:nvSpPr>
              <p:cNvPr id="19" name="TextBox 18">
                <a:extLst>
                  <a:ext uri="{FF2B5EF4-FFF2-40B4-BE49-F238E27FC236}">
                    <a16:creationId xmlns:a16="http://schemas.microsoft.com/office/drawing/2014/main" id="{56144E25-F6F9-7F19-A81D-74AC4473734D}"/>
                  </a:ext>
                </a:extLst>
              </p:cNvPr>
              <p:cNvSpPr txBox="1">
                <a:spLocks noRot="1" noChangeAspect="1" noMove="1" noResize="1" noEditPoints="1" noAdjustHandles="1" noChangeArrowheads="1" noChangeShapeType="1" noTextEdit="1"/>
              </p:cNvSpPr>
              <p:nvPr/>
            </p:nvSpPr>
            <p:spPr>
              <a:xfrm>
                <a:off x="1200854" y="3100738"/>
                <a:ext cx="7322419" cy="461665"/>
              </a:xfrm>
              <a:prstGeom prst="rect">
                <a:avLst/>
              </a:prstGeom>
              <a:blipFill>
                <a:blip r:embed="rId6"/>
                <a:stretch>
                  <a:fillRect l="-250" t="-10667" b="-30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09771C-20B3-B4DB-FF49-7E05FC1D07AB}"/>
                  </a:ext>
                </a:extLst>
              </p:cNvPr>
              <p:cNvSpPr txBox="1"/>
              <p:nvPr/>
            </p:nvSpPr>
            <p:spPr>
              <a:xfrm>
                <a:off x="1515793" y="4453931"/>
                <a:ext cx="7322419" cy="461665"/>
              </a:xfrm>
              <a:prstGeom prst="rect">
                <a:avLst/>
              </a:prstGeom>
              <a:noFill/>
            </p:spPr>
            <p:txBody>
              <a:bodyPr wrap="square" rtlCol="0">
                <a:spAutoFit/>
              </a:bodyPr>
              <a:lstStyle/>
              <a:p>
                <a14:m>
                  <m:oMath xmlns:m="http://schemas.openxmlformats.org/officeDocument/2006/math">
                    <m:r>
                      <a:rPr lang="en-AU" sz="2400" b="0" i="1" smtClean="0">
                        <a:solidFill>
                          <a:srgbClr val="002060"/>
                        </a:solidFill>
                        <a:latin typeface="Cambria Math" panose="02040503050406030204" pitchFamily="18" charset="0"/>
                      </a:rPr>
                      <m:t>𝑠𝑑</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𝑎𝑋</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e>
                    </m:d>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𝑎</m:t>
                    </m:r>
                    <m:r>
                      <a:rPr lang="en-AU" sz="2400" b="0" i="1"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𝑠𝑑</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𝑋</m:t>
                    </m:r>
                    <m:r>
                      <a:rPr lang="en-AU" sz="2400" b="0" i="1" smtClean="0">
                        <a:solidFill>
                          <a:srgbClr val="002060"/>
                        </a:solidFill>
                        <a:latin typeface="Cambria Math" panose="02040503050406030204" pitchFamily="18" charset="0"/>
                      </a:rPr>
                      <m:t>),   </m:t>
                    </m:r>
                    <m:r>
                      <a:rPr lang="en-AU" sz="2400" b="0" i="1" smtClean="0">
                        <a:solidFill>
                          <a:srgbClr val="002060"/>
                        </a:solidFill>
                        <a:latin typeface="Cambria Math" panose="02040503050406030204" pitchFamily="18" charset="0"/>
                      </a:rPr>
                      <m:t>𝑎</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𝑏</m:t>
                    </m:r>
                    <m:r>
                      <a:rPr lang="en-AU" sz="2400" b="0" i="1" smtClean="0">
                        <a:solidFill>
                          <a:srgbClr val="002060"/>
                        </a:solidFill>
                        <a:latin typeface="Cambria Math" panose="02040503050406030204" pitchFamily="18" charset="0"/>
                      </a:rPr>
                      <m:t> </m:t>
                    </m:r>
                  </m:oMath>
                </a14:m>
                <a:r>
                  <a:rPr lang="en-AU" sz="2400" dirty="0">
                    <a:solidFill>
                      <a:srgbClr val="002060"/>
                    </a:solidFill>
                  </a:rPr>
                  <a:t> are constant</a:t>
                </a:r>
              </a:p>
            </p:txBody>
          </p:sp>
        </mc:Choice>
        <mc:Fallback xmlns="">
          <p:sp>
            <p:nvSpPr>
              <p:cNvPr id="20" name="TextBox 19">
                <a:extLst>
                  <a:ext uri="{FF2B5EF4-FFF2-40B4-BE49-F238E27FC236}">
                    <a16:creationId xmlns:a16="http://schemas.microsoft.com/office/drawing/2014/main" id="{4B09771C-20B3-B4DB-FF49-7E05FC1D07AB}"/>
                  </a:ext>
                </a:extLst>
              </p:cNvPr>
              <p:cNvSpPr txBox="1">
                <a:spLocks noRot="1" noChangeAspect="1" noMove="1" noResize="1" noEditPoints="1" noAdjustHandles="1" noChangeArrowheads="1" noChangeShapeType="1" noTextEdit="1"/>
              </p:cNvSpPr>
              <p:nvPr/>
            </p:nvSpPr>
            <p:spPr>
              <a:xfrm>
                <a:off x="1515793" y="4453931"/>
                <a:ext cx="7322419" cy="461665"/>
              </a:xfrm>
              <a:prstGeom prst="rect">
                <a:avLst/>
              </a:prstGeom>
              <a:blipFill>
                <a:blip r:embed="rId7"/>
                <a:stretch>
                  <a:fillRect l="-250" t="-10667" b="-30667"/>
                </a:stretch>
              </a:blipFill>
            </p:spPr>
            <p:txBody>
              <a:bodyPr/>
              <a:lstStyle/>
              <a:p>
                <a:r>
                  <a:rPr lang="en-AU">
                    <a:noFill/>
                  </a:rPr>
                  <a:t> </a:t>
                </a:r>
              </a:p>
            </p:txBody>
          </p:sp>
        </mc:Fallback>
      </mc:AlternateContent>
    </p:spTree>
    <p:extLst>
      <p:ext uri="{BB962C8B-B14F-4D97-AF65-F5344CB8AC3E}">
        <p14:creationId xmlns:p14="http://schemas.microsoft.com/office/powerpoint/2010/main" val="16050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5582FE-D40A-44C3-AC0E-FFF264DA6F62}"/>
              </a:ext>
            </a:extLst>
          </p:cNvPr>
          <p:cNvPicPr>
            <a:picLocks noChangeAspect="1"/>
          </p:cNvPicPr>
          <p:nvPr/>
        </p:nvPicPr>
        <p:blipFill>
          <a:blip r:embed="rId2"/>
          <a:stretch>
            <a:fillRect/>
          </a:stretch>
        </p:blipFill>
        <p:spPr>
          <a:xfrm>
            <a:off x="281496" y="722020"/>
            <a:ext cx="10335161" cy="2078086"/>
          </a:xfrm>
          <a:prstGeom prst="rect">
            <a:avLst/>
          </a:prstGeom>
        </p:spPr>
      </p:pic>
      <p:sp>
        <p:nvSpPr>
          <p:cNvPr id="2" name="TextBox 1">
            <a:extLst>
              <a:ext uri="{FF2B5EF4-FFF2-40B4-BE49-F238E27FC236}">
                <a16:creationId xmlns:a16="http://schemas.microsoft.com/office/drawing/2014/main" id="{7902CE4C-DB4C-BC5A-77CC-50B830B5E675}"/>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0D6D7F-9F15-D139-A35C-E379E9309025}"/>
                  </a:ext>
                </a:extLst>
              </p:cNvPr>
              <p:cNvSpPr txBox="1"/>
              <p:nvPr/>
            </p:nvSpPr>
            <p:spPr>
              <a:xfrm>
                <a:off x="471752" y="2801757"/>
                <a:ext cx="2574872" cy="400110"/>
              </a:xfrm>
              <a:prstGeom prst="rect">
                <a:avLst/>
              </a:prstGeom>
              <a:noFill/>
            </p:spPr>
            <p:txBody>
              <a:bodyPr wrap="none" rtlCol="0">
                <a:spAutoFit/>
              </a:bodyPr>
              <a:lstStyle/>
              <a:p>
                <a:r>
                  <a:rPr lang="en-AU" sz="2000" dirty="0">
                    <a:solidFill>
                      <a:srgbClr val="002060"/>
                    </a:solidFill>
                  </a:rPr>
                  <a:t>a) </a:t>
                </a:r>
                <a14:m>
                  <m:oMath xmlns:m="http://schemas.openxmlformats.org/officeDocument/2006/math">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+5</m:t>
                        </m:r>
                      </m:e>
                    </m:d>
                    <m:r>
                      <a:rPr lang="en-AU" sz="2000" b="0" i="1" smtClean="0">
                        <a:solidFill>
                          <a:srgbClr val="002060"/>
                        </a:solidFill>
                        <a:latin typeface="Cambria Math" panose="02040503050406030204" pitchFamily="18" charset="0"/>
                      </a:rPr>
                      <m:t>=10+5</m:t>
                    </m:r>
                  </m:oMath>
                </a14:m>
                <a:r>
                  <a:rPr lang="en-AU" sz="2000" dirty="0">
                    <a:solidFill>
                      <a:srgbClr val="002060"/>
                    </a:solidFill>
                  </a:rPr>
                  <a:t> </a:t>
                </a:r>
              </a:p>
            </p:txBody>
          </p:sp>
        </mc:Choice>
        <mc:Fallback xmlns="">
          <p:sp>
            <p:nvSpPr>
              <p:cNvPr id="3" name="TextBox 2">
                <a:extLst>
                  <a:ext uri="{FF2B5EF4-FFF2-40B4-BE49-F238E27FC236}">
                    <a16:creationId xmlns:a16="http://schemas.microsoft.com/office/drawing/2014/main" id="{040D6D7F-9F15-D139-A35C-E379E9309025}"/>
                  </a:ext>
                </a:extLst>
              </p:cNvPr>
              <p:cNvSpPr txBox="1">
                <a:spLocks noRot="1" noChangeAspect="1" noMove="1" noResize="1" noEditPoints="1" noAdjustHandles="1" noChangeArrowheads="1" noChangeShapeType="1" noTextEdit="1"/>
              </p:cNvSpPr>
              <p:nvPr/>
            </p:nvSpPr>
            <p:spPr>
              <a:xfrm>
                <a:off x="471752" y="2801757"/>
                <a:ext cx="2574872" cy="400110"/>
              </a:xfrm>
              <a:prstGeom prst="rect">
                <a:avLst/>
              </a:prstGeom>
              <a:blipFill>
                <a:blip r:embed="rId3"/>
                <a:stretch>
                  <a:fillRect l="-2364" t="-9231" b="-2769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1D5905-9376-171D-27FD-C2D812E19E8B}"/>
                  </a:ext>
                </a:extLst>
              </p:cNvPr>
              <p:cNvSpPr txBox="1"/>
              <p:nvPr/>
            </p:nvSpPr>
            <p:spPr>
              <a:xfrm>
                <a:off x="1782512" y="3176179"/>
                <a:ext cx="791307" cy="400110"/>
              </a:xfrm>
              <a:prstGeom prst="rect">
                <a:avLst/>
              </a:prstGeom>
              <a:noFill/>
            </p:spPr>
            <p:txBody>
              <a:bodyPr wrap="none" rtlCol="0">
                <a:spAutoFit/>
              </a:bodyPr>
              <a:lstStyle/>
              <a:p>
                <a14:m>
                  <m:oMath xmlns:m="http://schemas.openxmlformats.org/officeDocument/2006/math">
                    <m:r>
                      <a:rPr lang="en-AU" sz="2000" b="0" i="1" smtClean="0">
                        <a:solidFill>
                          <a:srgbClr val="002060"/>
                        </a:solidFill>
                        <a:latin typeface="Cambria Math" panose="02040503050406030204" pitchFamily="18" charset="0"/>
                      </a:rPr>
                      <m:t>=15</m:t>
                    </m:r>
                  </m:oMath>
                </a14:m>
                <a:r>
                  <a:rPr lang="en-AU" sz="2000" dirty="0">
                    <a:solidFill>
                      <a:srgbClr val="002060"/>
                    </a:solidFill>
                  </a:rPr>
                  <a:t> </a:t>
                </a:r>
              </a:p>
            </p:txBody>
          </p:sp>
        </mc:Choice>
        <mc:Fallback xmlns="">
          <p:sp>
            <p:nvSpPr>
              <p:cNvPr id="6" name="TextBox 5">
                <a:extLst>
                  <a:ext uri="{FF2B5EF4-FFF2-40B4-BE49-F238E27FC236}">
                    <a16:creationId xmlns:a16="http://schemas.microsoft.com/office/drawing/2014/main" id="{8C1D5905-9376-171D-27FD-C2D812E19E8B}"/>
                  </a:ext>
                </a:extLst>
              </p:cNvPr>
              <p:cNvSpPr txBox="1">
                <a:spLocks noRot="1" noChangeAspect="1" noMove="1" noResize="1" noEditPoints="1" noAdjustHandles="1" noChangeArrowheads="1" noChangeShapeType="1" noTextEdit="1"/>
              </p:cNvSpPr>
              <p:nvPr/>
            </p:nvSpPr>
            <p:spPr>
              <a:xfrm>
                <a:off x="1782512" y="3176179"/>
                <a:ext cx="791307" cy="40011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E3EB21-75D3-BDB8-2FAE-7FAC6C16C435}"/>
                  </a:ext>
                </a:extLst>
              </p:cNvPr>
              <p:cNvSpPr txBox="1"/>
              <p:nvPr/>
            </p:nvSpPr>
            <p:spPr>
              <a:xfrm>
                <a:off x="525152" y="3678800"/>
                <a:ext cx="2258503" cy="400110"/>
              </a:xfrm>
              <a:prstGeom prst="rect">
                <a:avLst/>
              </a:prstGeom>
              <a:noFill/>
            </p:spPr>
            <p:txBody>
              <a:bodyPr wrap="none" rtlCol="0">
                <a:spAutoFit/>
              </a:bodyPr>
              <a:lstStyle/>
              <a:p>
                <a:r>
                  <a:rPr lang="en-AU" sz="2000" dirty="0">
                    <a:solidFill>
                      <a:srgbClr val="002060"/>
                    </a:solidFill>
                  </a:rPr>
                  <a:t>b) </a:t>
                </a:r>
                <a14:m>
                  <m:oMath xmlns:m="http://schemas.openxmlformats.org/officeDocument/2006/math">
                    <m:r>
                      <m:rPr>
                        <m:sty m:val="p"/>
                      </m:rPr>
                      <a:rPr lang="en-AU" sz="2000" b="0" i="0" smtClean="0">
                        <a:solidFill>
                          <a:srgbClr val="002060"/>
                        </a:solidFill>
                        <a:latin typeface="Cambria Math" panose="02040503050406030204" pitchFamily="18" charset="0"/>
                      </a:rPr>
                      <m:t>SD</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+5</m:t>
                        </m:r>
                      </m:e>
                    </m:d>
                    <m:r>
                      <a:rPr lang="en-AU" sz="2000" b="0" i="1" smtClean="0">
                        <a:solidFill>
                          <a:srgbClr val="002060"/>
                        </a:solidFill>
                        <a:latin typeface="Cambria Math" panose="02040503050406030204" pitchFamily="18" charset="0"/>
                      </a:rPr>
                      <m:t>=1.5</m:t>
                    </m:r>
                  </m:oMath>
                </a14:m>
                <a:endParaRPr lang="en-AU" sz="2000" dirty="0">
                  <a:solidFill>
                    <a:srgbClr val="002060"/>
                  </a:solidFill>
                </a:endParaRPr>
              </a:p>
            </p:txBody>
          </p:sp>
        </mc:Choice>
        <mc:Fallback xmlns="">
          <p:sp>
            <p:nvSpPr>
              <p:cNvPr id="7" name="TextBox 6">
                <a:extLst>
                  <a:ext uri="{FF2B5EF4-FFF2-40B4-BE49-F238E27FC236}">
                    <a16:creationId xmlns:a16="http://schemas.microsoft.com/office/drawing/2014/main" id="{D6E3EB21-75D3-BDB8-2FAE-7FAC6C16C435}"/>
                  </a:ext>
                </a:extLst>
              </p:cNvPr>
              <p:cNvSpPr txBox="1">
                <a:spLocks noRot="1" noChangeAspect="1" noMove="1" noResize="1" noEditPoints="1" noAdjustHandles="1" noChangeArrowheads="1" noChangeShapeType="1" noTextEdit="1"/>
              </p:cNvSpPr>
              <p:nvPr/>
            </p:nvSpPr>
            <p:spPr>
              <a:xfrm>
                <a:off x="525152" y="3678800"/>
                <a:ext cx="2258503" cy="400110"/>
              </a:xfrm>
              <a:prstGeom prst="rect">
                <a:avLst/>
              </a:prstGeom>
              <a:blipFill>
                <a:blip r:embed="rId5"/>
                <a:stretch>
                  <a:fillRect l="-2695" t="-7576" b="-2575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101CAA-D20B-F63F-F8FE-3EE77FEC55B1}"/>
                  </a:ext>
                </a:extLst>
              </p:cNvPr>
              <p:cNvSpPr txBox="1"/>
              <p:nvPr/>
            </p:nvSpPr>
            <p:spPr>
              <a:xfrm>
                <a:off x="503600" y="5460462"/>
                <a:ext cx="2884636" cy="400110"/>
              </a:xfrm>
              <a:prstGeom prst="rect">
                <a:avLst/>
              </a:prstGeom>
              <a:noFill/>
            </p:spPr>
            <p:txBody>
              <a:bodyPr wrap="none" rtlCol="0">
                <a:spAutoFit/>
              </a:bodyPr>
              <a:lstStyle/>
              <a:p>
                <a:r>
                  <a:rPr lang="en-AU" sz="2000" dirty="0">
                    <a:solidFill>
                      <a:srgbClr val="002060"/>
                    </a:solidFill>
                  </a:rPr>
                  <a:t>c) </a:t>
                </a:r>
                <a14:m>
                  <m:oMath xmlns:m="http://schemas.openxmlformats.org/officeDocument/2006/math">
                    <m:r>
                      <m:rPr>
                        <m:sty m:val="p"/>
                      </m:rPr>
                      <a:rPr lang="en-AU" sz="2000" b="0" i="0" smtClean="0">
                        <a:solidFill>
                          <a:srgbClr val="002060"/>
                        </a:solidFill>
                        <a:latin typeface="Cambria Math" panose="02040503050406030204" pitchFamily="18" charset="0"/>
                      </a:rPr>
                      <m:t>SD</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3</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−4</m:t>
                        </m:r>
                      </m:e>
                    </m:d>
                    <m:r>
                      <a:rPr lang="en-AU" sz="2000" b="0" i="1" smtClean="0">
                        <a:solidFill>
                          <a:srgbClr val="002060"/>
                        </a:solidFill>
                        <a:latin typeface="Cambria Math" panose="02040503050406030204" pitchFamily="18" charset="0"/>
                      </a:rPr>
                      <m:t>=3</m:t>
                    </m:r>
                    <m:r>
                      <a:rPr lang="en-AU" sz="2000" b="0" i="1" smtClean="0">
                        <a:solidFill>
                          <a:srgbClr val="002060"/>
                        </a:solidFill>
                        <a:latin typeface="Cambria Math" panose="02040503050406030204" pitchFamily="18" charset="0"/>
                      </a:rPr>
                      <m:t>𝑆𝐷</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m:t>
                    </m:r>
                  </m:oMath>
                </a14:m>
                <a:endParaRPr lang="en-AU" sz="2000" dirty="0">
                  <a:solidFill>
                    <a:srgbClr val="002060"/>
                  </a:solidFill>
                </a:endParaRPr>
              </a:p>
            </p:txBody>
          </p:sp>
        </mc:Choice>
        <mc:Fallback xmlns="">
          <p:sp>
            <p:nvSpPr>
              <p:cNvPr id="10" name="TextBox 9">
                <a:extLst>
                  <a:ext uri="{FF2B5EF4-FFF2-40B4-BE49-F238E27FC236}">
                    <a16:creationId xmlns:a16="http://schemas.microsoft.com/office/drawing/2014/main" id="{B8101CAA-D20B-F63F-F8FE-3EE77FEC55B1}"/>
                  </a:ext>
                </a:extLst>
              </p:cNvPr>
              <p:cNvSpPr txBox="1">
                <a:spLocks noRot="1" noChangeAspect="1" noMove="1" noResize="1" noEditPoints="1" noAdjustHandles="1" noChangeArrowheads="1" noChangeShapeType="1" noTextEdit="1"/>
              </p:cNvSpPr>
              <p:nvPr/>
            </p:nvSpPr>
            <p:spPr>
              <a:xfrm>
                <a:off x="503600" y="5460462"/>
                <a:ext cx="2884636" cy="400110"/>
              </a:xfrm>
              <a:prstGeom prst="rect">
                <a:avLst/>
              </a:prstGeom>
              <a:blipFill>
                <a:blip r:embed="rId6"/>
                <a:stretch>
                  <a:fillRect l="-2326" t="-9231" b="-2769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43D6AA-8C7E-AB1B-54C3-37F0BBE024BB}"/>
                  </a:ext>
                </a:extLst>
              </p:cNvPr>
              <p:cNvSpPr txBox="1"/>
              <p:nvPr/>
            </p:nvSpPr>
            <p:spPr>
              <a:xfrm>
                <a:off x="2057074" y="4672804"/>
                <a:ext cx="1594604" cy="400110"/>
              </a:xfrm>
              <a:prstGeom prst="rect">
                <a:avLst/>
              </a:prstGeom>
              <a:noFill/>
            </p:spPr>
            <p:txBody>
              <a:bodyPr wrap="none" rtlCol="0">
                <a:spAutoFit/>
              </a:bodyPr>
              <a:lstStyle/>
              <a:p>
                <a14:m>
                  <m:oMath xmlns:m="http://schemas.openxmlformats.org/officeDocument/2006/math">
                    <m:r>
                      <a:rPr lang="en-AU" sz="2000" b="0" i="1" smtClean="0">
                        <a:solidFill>
                          <a:srgbClr val="002060"/>
                        </a:solidFill>
                        <a:latin typeface="Cambria Math" panose="02040503050406030204" pitchFamily="18" charset="0"/>
                      </a:rPr>
                      <m:t>=3(10)−4</m:t>
                    </m:r>
                  </m:oMath>
                </a14:m>
                <a:r>
                  <a:rPr lang="en-AU" sz="2000" dirty="0">
                    <a:solidFill>
                      <a:srgbClr val="002060"/>
                    </a:solidFill>
                  </a:rPr>
                  <a:t> </a:t>
                </a:r>
              </a:p>
            </p:txBody>
          </p:sp>
        </mc:Choice>
        <mc:Fallback xmlns="">
          <p:sp>
            <p:nvSpPr>
              <p:cNvPr id="11" name="TextBox 10">
                <a:extLst>
                  <a:ext uri="{FF2B5EF4-FFF2-40B4-BE49-F238E27FC236}">
                    <a16:creationId xmlns:a16="http://schemas.microsoft.com/office/drawing/2014/main" id="{BE43D6AA-8C7E-AB1B-54C3-37F0BBE024BB}"/>
                  </a:ext>
                </a:extLst>
              </p:cNvPr>
              <p:cNvSpPr txBox="1">
                <a:spLocks noRot="1" noChangeAspect="1" noMove="1" noResize="1" noEditPoints="1" noAdjustHandles="1" noChangeArrowheads="1" noChangeShapeType="1" noTextEdit="1"/>
              </p:cNvSpPr>
              <p:nvPr/>
            </p:nvSpPr>
            <p:spPr>
              <a:xfrm>
                <a:off x="2057074" y="4672804"/>
                <a:ext cx="1594604" cy="400110"/>
              </a:xfrm>
              <a:prstGeom prst="rect">
                <a:avLst/>
              </a:prstGeom>
              <a:blipFill>
                <a:blip r:embed="rId7"/>
                <a:stretch>
                  <a:fillRect b="-1538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0C4CB4-01A1-BB32-C947-42FBE33A1E5F}"/>
                  </a:ext>
                </a:extLst>
              </p:cNvPr>
              <p:cNvSpPr txBox="1"/>
              <p:nvPr/>
            </p:nvSpPr>
            <p:spPr>
              <a:xfrm>
                <a:off x="2030037" y="5048877"/>
                <a:ext cx="79130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=26</m:t>
                      </m:r>
                    </m:oMath>
                  </m:oMathPara>
                </a14:m>
                <a:endParaRPr lang="en-AU" sz="2000" dirty="0">
                  <a:solidFill>
                    <a:srgbClr val="002060"/>
                  </a:solidFill>
                </a:endParaRPr>
              </a:p>
            </p:txBody>
          </p:sp>
        </mc:Choice>
        <mc:Fallback xmlns="">
          <p:sp>
            <p:nvSpPr>
              <p:cNvPr id="12" name="TextBox 11">
                <a:extLst>
                  <a:ext uri="{FF2B5EF4-FFF2-40B4-BE49-F238E27FC236}">
                    <a16:creationId xmlns:a16="http://schemas.microsoft.com/office/drawing/2014/main" id="{0C0C4CB4-01A1-BB32-C947-42FBE33A1E5F}"/>
                  </a:ext>
                </a:extLst>
              </p:cNvPr>
              <p:cNvSpPr txBox="1">
                <a:spLocks noRot="1" noChangeAspect="1" noMove="1" noResize="1" noEditPoints="1" noAdjustHandles="1" noChangeArrowheads="1" noChangeShapeType="1" noTextEdit="1"/>
              </p:cNvSpPr>
              <p:nvPr/>
            </p:nvSpPr>
            <p:spPr>
              <a:xfrm>
                <a:off x="2030037" y="5048877"/>
                <a:ext cx="791307" cy="400110"/>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AC734F-B05C-C2DD-6736-F28BD2F6F45D}"/>
                  </a:ext>
                </a:extLst>
              </p:cNvPr>
              <p:cNvSpPr txBox="1"/>
              <p:nvPr/>
            </p:nvSpPr>
            <p:spPr>
              <a:xfrm>
                <a:off x="677551" y="4298382"/>
                <a:ext cx="3034485" cy="400110"/>
              </a:xfrm>
              <a:prstGeom prst="rect">
                <a:avLst/>
              </a:prstGeom>
              <a:noFill/>
            </p:spPr>
            <p:txBody>
              <a:bodyPr wrap="none" rtlCol="0">
                <a:spAutoFit/>
              </a:bodyPr>
              <a:lstStyle/>
              <a:p>
                <a:r>
                  <a:rPr lang="en-AU" sz="2000" dirty="0">
                    <a:solidFill>
                      <a:srgbClr val="002060"/>
                    </a:solidFill>
                  </a:rPr>
                  <a:t>c) </a:t>
                </a:r>
                <a14:m>
                  <m:oMath xmlns:m="http://schemas.openxmlformats.org/officeDocument/2006/math">
                    <m:r>
                      <m:rPr>
                        <m:sty m:val="p"/>
                      </m:rPr>
                      <a:rPr lang="en-AU" sz="2000" b="0" i="0" smtClean="0">
                        <a:solidFill>
                          <a:srgbClr val="002060"/>
                        </a:solidFill>
                        <a:latin typeface="Cambria Math" panose="02040503050406030204" pitchFamily="18" charset="0"/>
                      </a:rPr>
                      <m:t>E</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3</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−4</m:t>
                        </m:r>
                      </m:e>
                    </m:d>
                    <m:r>
                      <a:rPr lang="en-AU" sz="2000" b="0" i="1" smtClean="0">
                        <a:solidFill>
                          <a:srgbClr val="002060"/>
                        </a:solidFill>
                        <a:latin typeface="Cambria Math" panose="02040503050406030204" pitchFamily="18" charset="0"/>
                      </a:rPr>
                      <m:t>=3</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e>
                    </m:d>
                    <m:r>
                      <a:rPr lang="en-AU" sz="2000" b="0" i="1" smtClean="0">
                        <a:solidFill>
                          <a:srgbClr val="002060"/>
                        </a:solidFill>
                        <a:latin typeface="Cambria Math" panose="02040503050406030204" pitchFamily="18" charset="0"/>
                      </a:rPr>
                      <m:t>−4</m:t>
                    </m:r>
                  </m:oMath>
                </a14:m>
                <a:endParaRPr lang="en-AU" sz="2000" dirty="0">
                  <a:solidFill>
                    <a:srgbClr val="002060"/>
                  </a:solidFill>
                </a:endParaRPr>
              </a:p>
            </p:txBody>
          </p:sp>
        </mc:Choice>
        <mc:Fallback xmlns="">
          <p:sp>
            <p:nvSpPr>
              <p:cNvPr id="13" name="TextBox 12">
                <a:extLst>
                  <a:ext uri="{FF2B5EF4-FFF2-40B4-BE49-F238E27FC236}">
                    <a16:creationId xmlns:a16="http://schemas.microsoft.com/office/drawing/2014/main" id="{6CAC734F-B05C-C2DD-6736-F28BD2F6F45D}"/>
                  </a:ext>
                </a:extLst>
              </p:cNvPr>
              <p:cNvSpPr txBox="1">
                <a:spLocks noRot="1" noChangeAspect="1" noMove="1" noResize="1" noEditPoints="1" noAdjustHandles="1" noChangeArrowheads="1" noChangeShapeType="1" noTextEdit="1"/>
              </p:cNvSpPr>
              <p:nvPr/>
            </p:nvSpPr>
            <p:spPr>
              <a:xfrm>
                <a:off x="677551" y="4298382"/>
                <a:ext cx="3034485" cy="400110"/>
              </a:xfrm>
              <a:prstGeom prst="rect">
                <a:avLst/>
              </a:prstGeom>
              <a:blipFill>
                <a:blip r:embed="rId9"/>
                <a:stretch>
                  <a:fillRect l="-2008" t="-7576" b="-2575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0731B9-F51F-6D47-B2DC-CB09F4850C0F}"/>
                  </a:ext>
                </a:extLst>
              </p:cNvPr>
              <p:cNvSpPr txBox="1"/>
              <p:nvPr/>
            </p:nvSpPr>
            <p:spPr>
              <a:xfrm>
                <a:off x="2057074" y="5882754"/>
                <a:ext cx="18728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=3</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1.5</m:t>
                          </m:r>
                        </m:e>
                      </m:d>
                      <m:r>
                        <a:rPr lang="en-AU" sz="2000" b="0" i="1" smtClean="0">
                          <a:solidFill>
                            <a:srgbClr val="002060"/>
                          </a:solidFill>
                          <a:latin typeface="Cambria Math" panose="02040503050406030204" pitchFamily="18" charset="0"/>
                        </a:rPr>
                        <m:t>=4.5</m:t>
                      </m:r>
                    </m:oMath>
                  </m:oMathPara>
                </a14:m>
                <a:endParaRPr lang="en-AU" sz="2000" dirty="0">
                  <a:solidFill>
                    <a:srgbClr val="002060"/>
                  </a:solidFill>
                </a:endParaRPr>
              </a:p>
            </p:txBody>
          </p:sp>
        </mc:Choice>
        <mc:Fallback xmlns="">
          <p:sp>
            <p:nvSpPr>
              <p:cNvPr id="14" name="TextBox 13">
                <a:extLst>
                  <a:ext uri="{FF2B5EF4-FFF2-40B4-BE49-F238E27FC236}">
                    <a16:creationId xmlns:a16="http://schemas.microsoft.com/office/drawing/2014/main" id="{6F0731B9-F51F-6D47-B2DC-CB09F4850C0F}"/>
                  </a:ext>
                </a:extLst>
              </p:cNvPr>
              <p:cNvSpPr txBox="1">
                <a:spLocks noRot="1" noChangeAspect="1" noMove="1" noResize="1" noEditPoints="1" noAdjustHandles="1" noChangeArrowheads="1" noChangeShapeType="1" noTextEdit="1"/>
              </p:cNvSpPr>
              <p:nvPr/>
            </p:nvSpPr>
            <p:spPr>
              <a:xfrm>
                <a:off x="2057074" y="5882754"/>
                <a:ext cx="1872820" cy="400110"/>
              </a:xfrm>
              <a:prstGeom prst="rect">
                <a:avLst/>
              </a:prstGeom>
              <a:blipFill>
                <a:blip r:embed="rId10"/>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59194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0" grpId="0"/>
      <p:bldP spid="11"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726" y="782596"/>
            <a:ext cx="11932993" cy="5545276"/>
          </a:xfrm>
        </p:spPr>
        <p:txBody>
          <a:bodyPr>
            <a:normAutofit/>
          </a:bodyPr>
          <a:lstStyle/>
          <a:p>
            <a:pPr marL="0" indent="0" algn="just">
              <a:buNone/>
            </a:pPr>
            <a:r>
              <a:rPr lang="en-AU" sz="2400" dirty="0"/>
              <a:t>The discrete random variable X can take the values 1, 2, 3 and 4 with the probability distribution as given in the table below:</a:t>
            </a:r>
          </a:p>
          <a:p>
            <a:pPr marL="0" indent="0">
              <a:buNone/>
            </a:pPr>
            <a:endParaRPr lang="en-AU" sz="2400" dirty="0"/>
          </a:p>
          <a:p>
            <a:pPr marL="0" indent="0">
              <a:buNone/>
            </a:pPr>
            <a:endParaRPr lang="en-AU" sz="2400" dirty="0"/>
          </a:p>
          <a:p>
            <a:pPr marL="514350" indent="-514350">
              <a:buAutoNum type="alphaLcParenR"/>
            </a:pPr>
            <a:endParaRPr lang="en-AU" sz="500" dirty="0"/>
          </a:p>
          <a:p>
            <a:pPr marL="514350" indent="-514350">
              <a:buAutoNum type="alphaLcParenR"/>
            </a:pPr>
            <a:r>
              <a:rPr lang="en-AU" sz="2400" dirty="0"/>
              <a:t>Find E(X), the expected value of X, and </a:t>
            </a:r>
            <a:r>
              <a:rPr lang="en-AU" sz="2400" dirty="0" err="1"/>
              <a:t>Var</a:t>
            </a:r>
            <a:r>
              <a:rPr lang="en-AU" sz="2400" dirty="0"/>
              <a:t>(X) the variance of X</a:t>
            </a:r>
          </a:p>
          <a:p>
            <a:pPr marL="514350" indent="-514350">
              <a:buAutoNum type="alphaLcParenR"/>
            </a:pPr>
            <a:r>
              <a:rPr lang="en-AU" sz="2400" dirty="0"/>
              <a:t>If Y = 3X, find E(Y) the expected value of Y, and </a:t>
            </a:r>
            <a:r>
              <a:rPr lang="en-AU" sz="2400" dirty="0" err="1"/>
              <a:t>Var</a:t>
            </a:r>
            <a:r>
              <a:rPr lang="en-AU" sz="2400" dirty="0"/>
              <a:t>(Y) the variance of Y</a:t>
            </a:r>
          </a:p>
          <a:p>
            <a:pPr marL="514350" indent="-514350">
              <a:buAutoNum type="alphaLcParenR"/>
            </a:pPr>
            <a:r>
              <a:rPr lang="en-AU" sz="2400" dirty="0"/>
              <a:t>If Z = 3X + 4, find E(Z) the expected value of Z, and </a:t>
            </a:r>
            <a:r>
              <a:rPr lang="en-AU" sz="2400" dirty="0" err="1"/>
              <a:t>Var</a:t>
            </a:r>
            <a:r>
              <a:rPr lang="en-AU" sz="2400" dirty="0"/>
              <a:t>(Z) the variance of Z</a:t>
            </a:r>
          </a:p>
        </p:txBody>
      </p:sp>
      <p:graphicFrame>
        <p:nvGraphicFramePr>
          <p:cNvPr id="2" name="Table 1"/>
          <p:cNvGraphicFramePr>
            <a:graphicFrameLocks noGrp="1"/>
          </p:cNvGraphicFramePr>
          <p:nvPr/>
        </p:nvGraphicFramePr>
        <p:xfrm>
          <a:off x="501363" y="1718235"/>
          <a:ext cx="11206205" cy="736600"/>
        </p:xfrm>
        <a:graphic>
          <a:graphicData uri="http://schemas.openxmlformats.org/drawingml/2006/table">
            <a:tbl>
              <a:tblPr firstRow="1" bandRow="1">
                <a:tableStyleId>{0505E3EF-67EA-436B-97B2-0124C06EBD24}</a:tableStyleId>
              </a:tblPr>
              <a:tblGrid>
                <a:gridCol w="2241241">
                  <a:extLst>
                    <a:ext uri="{9D8B030D-6E8A-4147-A177-3AD203B41FA5}">
                      <a16:colId xmlns:a16="http://schemas.microsoft.com/office/drawing/2014/main" val="20000"/>
                    </a:ext>
                  </a:extLst>
                </a:gridCol>
                <a:gridCol w="2241241">
                  <a:extLst>
                    <a:ext uri="{9D8B030D-6E8A-4147-A177-3AD203B41FA5}">
                      <a16:colId xmlns:a16="http://schemas.microsoft.com/office/drawing/2014/main" val="20001"/>
                    </a:ext>
                  </a:extLst>
                </a:gridCol>
                <a:gridCol w="2241241">
                  <a:extLst>
                    <a:ext uri="{9D8B030D-6E8A-4147-A177-3AD203B41FA5}">
                      <a16:colId xmlns:a16="http://schemas.microsoft.com/office/drawing/2014/main" val="20002"/>
                    </a:ext>
                  </a:extLst>
                </a:gridCol>
                <a:gridCol w="2241241">
                  <a:extLst>
                    <a:ext uri="{9D8B030D-6E8A-4147-A177-3AD203B41FA5}">
                      <a16:colId xmlns:a16="http://schemas.microsoft.com/office/drawing/2014/main" val="20003"/>
                    </a:ext>
                  </a:extLst>
                </a:gridCol>
                <a:gridCol w="2241241">
                  <a:extLst>
                    <a:ext uri="{9D8B030D-6E8A-4147-A177-3AD203B41FA5}">
                      <a16:colId xmlns:a16="http://schemas.microsoft.com/office/drawing/2014/main" val="20004"/>
                    </a:ext>
                  </a:extLst>
                </a:gridCol>
              </a:tblGrid>
              <a:tr h="225533">
                <a:tc>
                  <a:txBody>
                    <a:bodyPr/>
                    <a:lstStyle/>
                    <a:p>
                      <a:pPr algn="ctr"/>
                      <a:r>
                        <a:rPr lang="en-AU" b="1" dirty="0"/>
                        <a:t>X</a:t>
                      </a: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r>
                        <a:rPr lang="en-AU" dirty="0"/>
                        <a:t>0.1</a:t>
                      </a:r>
                    </a:p>
                  </a:txBody>
                  <a:tcPr/>
                </a:tc>
                <a:tc>
                  <a:txBody>
                    <a:bodyPr/>
                    <a:lstStyle/>
                    <a:p>
                      <a:pPr algn="ctr"/>
                      <a:r>
                        <a:rPr lang="en-AU" dirty="0"/>
                        <a:t>0.2</a:t>
                      </a:r>
                    </a:p>
                  </a:txBody>
                  <a:tcPr/>
                </a:tc>
                <a:tc>
                  <a:txBody>
                    <a:bodyPr/>
                    <a:lstStyle/>
                    <a:p>
                      <a:pPr algn="ctr"/>
                      <a:r>
                        <a:rPr lang="en-AU" dirty="0"/>
                        <a:t>0.4</a:t>
                      </a:r>
                    </a:p>
                  </a:txBody>
                  <a:tcPr/>
                </a:tc>
                <a:tc>
                  <a:txBody>
                    <a:bodyPr/>
                    <a:lstStyle/>
                    <a:p>
                      <a:pPr algn="ctr"/>
                      <a:r>
                        <a:rPr lang="en-AU" dirty="0"/>
                        <a:t>0.3</a:t>
                      </a:r>
                    </a:p>
                  </a:txBody>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897D329E-E829-8BB5-872A-A191866E368D}"/>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4242319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E98FE78-B88D-4141-B5D7-99E414FC5819}"/>
              </a:ext>
            </a:extLst>
          </p:cNvPr>
          <p:cNvSpPr>
            <a:spLocks noGrp="1"/>
          </p:cNvSpPr>
          <p:nvPr>
            <p:ph idx="1"/>
          </p:nvPr>
        </p:nvSpPr>
        <p:spPr>
          <a:xfrm>
            <a:off x="110726" y="782596"/>
            <a:ext cx="11932993" cy="5545276"/>
          </a:xfrm>
        </p:spPr>
        <p:txBody>
          <a:bodyPr>
            <a:normAutofit/>
          </a:bodyPr>
          <a:lstStyle/>
          <a:p>
            <a:pPr marL="0" indent="0" algn="just">
              <a:buNone/>
            </a:pPr>
            <a:r>
              <a:rPr lang="en-AU" sz="2400" b="1" dirty="0"/>
              <a:t>The discrete random variable X can take the values 1, 2, 3 and 4 with the probability distribution as given in the table below:</a:t>
            </a:r>
          </a:p>
          <a:p>
            <a:pPr marL="0" indent="0">
              <a:buNone/>
            </a:pPr>
            <a:endParaRPr lang="en-AU" sz="2400" dirty="0"/>
          </a:p>
          <a:p>
            <a:pPr marL="0" indent="0">
              <a:buNone/>
            </a:pPr>
            <a:endParaRPr lang="en-AU" sz="2400" dirty="0"/>
          </a:p>
          <a:p>
            <a:pPr marL="514350" indent="-514350">
              <a:buAutoNum type="alphaLcParenR"/>
            </a:pPr>
            <a:endParaRPr lang="en-AU" sz="500" dirty="0"/>
          </a:p>
          <a:p>
            <a:pPr marL="514350" indent="-514350">
              <a:buAutoNum type="alphaLcParenR"/>
            </a:pPr>
            <a:r>
              <a:rPr lang="en-AU" sz="2400" b="1" dirty="0"/>
              <a:t>Find E(X), the expected value of X, and Var(X) the variance of X</a:t>
            </a:r>
          </a:p>
          <a:p>
            <a:pPr marL="514350" indent="-514350">
              <a:buAutoNum type="alphaLcParenR"/>
            </a:pPr>
            <a:endParaRPr lang="en-AU" sz="2400" b="1" dirty="0"/>
          </a:p>
        </p:txBody>
      </p:sp>
      <p:graphicFrame>
        <p:nvGraphicFramePr>
          <p:cNvPr id="6" name="Table 5">
            <a:extLst>
              <a:ext uri="{FF2B5EF4-FFF2-40B4-BE49-F238E27FC236}">
                <a16:creationId xmlns:a16="http://schemas.microsoft.com/office/drawing/2014/main" id="{B11A5387-F9B5-483D-9456-89E6124307A4}"/>
              </a:ext>
            </a:extLst>
          </p:cNvPr>
          <p:cNvGraphicFramePr>
            <a:graphicFrameLocks noGrp="1"/>
          </p:cNvGraphicFramePr>
          <p:nvPr/>
        </p:nvGraphicFramePr>
        <p:xfrm>
          <a:off x="501363" y="1718235"/>
          <a:ext cx="11206205" cy="736600"/>
        </p:xfrm>
        <a:graphic>
          <a:graphicData uri="http://schemas.openxmlformats.org/drawingml/2006/table">
            <a:tbl>
              <a:tblPr firstRow="1" bandRow="1">
                <a:tableStyleId>{0505E3EF-67EA-436B-97B2-0124C06EBD24}</a:tableStyleId>
              </a:tblPr>
              <a:tblGrid>
                <a:gridCol w="2241241">
                  <a:extLst>
                    <a:ext uri="{9D8B030D-6E8A-4147-A177-3AD203B41FA5}">
                      <a16:colId xmlns:a16="http://schemas.microsoft.com/office/drawing/2014/main" val="20000"/>
                    </a:ext>
                  </a:extLst>
                </a:gridCol>
                <a:gridCol w="2241241">
                  <a:extLst>
                    <a:ext uri="{9D8B030D-6E8A-4147-A177-3AD203B41FA5}">
                      <a16:colId xmlns:a16="http://schemas.microsoft.com/office/drawing/2014/main" val="20001"/>
                    </a:ext>
                  </a:extLst>
                </a:gridCol>
                <a:gridCol w="2241241">
                  <a:extLst>
                    <a:ext uri="{9D8B030D-6E8A-4147-A177-3AD203B41FA5}">
                      <a16:colId xmlns:a16="http://schemas.microsoft.com/office/drawing/2014/main" val="20002"/>
                    </a:ext>
                  </a:extLst>
                </a:gridCol>
                <a:gridCol w="2241241">
                  <a:extLst>
                    <a:ext uri="{9D8B030D-6E8A-4147-A177-3AD203B41FA5}">
                      <a16:colId xmlns:a16="http://schemas.microsoft.com/office/drawing/2014/main" val="20003"/>
                    </a:ext>
                  </a:extLst>
                </a:gridCol>
                <a:gridCol w="2241241">
                  <a:extLst>
                    <a:ext uri="{9D8B030D-6E8A-4147-A177-3AD203B41FA5}">
                      <a16:colId xmlns:a16="http://schemas.microsoft.com/office/drawing/2014/main" val="20004"/>
                    </a:ext>
                  </a:extLst>
                </a:gridCol>
              </a:tblGrid>
              <a:tr h="225533">
                <a:tc>
                  <a:txBody>
                    <a:bodyPr/>
                    <a:lstStyle/>
                    <a:p>
                      <a:pPr algn="ctr"/>
                      <a:r>
                        <a:rPr lang="en-AU" b="1" dirty="0"/>
                        <a:t>X</a:t>
                      </a: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r>
                        <a:rPr lang="en-AU" dirty="0"/>
                        <a:t>0.1</a:t>
                      </a:r>
                    </a:p>
                  </a:txBody>
                  <a:tcPr/>
                </a:tc>
                <a:tc>
                  <a:txBody>
                    <a:bodyPr/>
                    <a:lstStyle/>
                    <a:p>
                      <a:pPr algn="ctr"/>
                      <a:r>
                        <a:rPr lang="en-AU" dirty="0"/>
                        <a:t>0.2</a:t>
                      </a:r>
                    </a:p>
                  </a:txBody>
                  <a:tcPr/>
                </a:tc>
                <a:tc>
                  <a:txBody>
                    <a:bodyPr/>
                    <a:lstStyle/>
                    <a:p>
                      <a:pPr algn="ctr"/>
                      <a:r>
                        <a:rPr lang="en-AU" dirty="0"/>
                        <a:t>0.4</a:t>
                      </a:r>
                    </a:p>
                  </a:txBody>
                  <a:tcPr/>
                </a:tc>
                <a:tc>
                  <a:txBody>
                    <a:bodyPr/>
                    <a:lstStyle/>
                    <a:p>
                      <a:pPr algn="ctr"/>
                      <a:r>
                        <a:rPr lang="en-AU" dirty="0"/>
                        <a:t>0.3</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601991-C44D-46AC-BBE6-93FAC74F90B7}"/>
                  </a:ext>
                </a:extLst>
              </p:cNvPr>
              <p:cNvSpPr txBox="1"/>
              <p:nvPr/>
            </p:nvSpPr>
            <p:spPr>
              <a:xfrm rot="10800000" flipH="1" flipV="1">
                <a:off x="594306" y="3175030"/>
                <a:ext cx="111132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200" b="0" i="1" dirty="0" smtClean="0">
                          <a:solidFill>
                            <a:srgbClr val="002060"/>
                          </a:solidFill>
                          <a:latin typeface="Cambria Math" panose="02040503050406030204" pitchFamily="18" charset="0"/>
                        </a:rPr>
                        <m:t>𝐸</m:t>
                      </m:r>
                      <m:d>
                        <m:dPr>
                          <m:ctrlPr>
                            <a:rPr lang="en-AU" sz="2200" i="1" dirty="0" smtClean="0">
                              <a:solidFill>
                                <a:srgbClr val="002060"/>
                              </a:solidFill>
                              <a:latin typeface="Cambria Math" panose="02040503050406030204" pitchFamily="18" charset="0"/>
                            </a:rPr>
                          </m:ctrlPr>
                        </m:dPr>
                        <m:e>
                          <m:r>
                            <a:rPr lang="en-AU" sz="2200" b="0" i="1" dirty="0" smtClean="0">
                              <a:solidFill>
                                <a:srgbClr val="002060"/>
                              </a:solidFill>
                              <a:latin typeface="Cambria Math" panose="02040503050406030204" pitchFamily="18" charset="0"/>
                            </a:rPr>
                            <m:t>𝑋</m:t>
                          </m:r>
                        </m:e>
                      </m:d>
                      <m:r>
                        <a:rPr lang="en-US" sz="2200" b="0" i="1" dirty="0" smtClean="0">
                          <a:solidFill>
                            <a:srgbClr val="002060"/>
                          </a:solidFill>
                          <a:latin typeface="Cambria Math" panose="02040503050406030204" pitchFamily="18" charset="0"/>
                        </a:rPr>
                        <m:t>=</m:t>
                      </m:r>
                      <m:d>
                        <m:dPr>
                          <m:ctrlPr>
                            <a:rPr lang="en-US" sz="2200" i="1" dirty="0" smtClean="0">
                              <a:solidFill>
                                <a:srgbClr val="002060"/>
                              </a:solidFill>
                              <a:latin typeface="Cambria Math" panose="02040503050406030204" pitchFamily="18" charset="0"/>
                            </a:rPr>
                          </m:ctrlPr>
                        </m:dPr>
                        <m:e>
                          <m:r>
                            <a:rPr lang="en-US" sz="2200" b="0" i="1" dirty="0" smtClean="0">
                              <a:solidFill>
                                <a:srgbClr val="002060"/>
                              </a:solidFill>
                              <a:latin typeface="Cambria Math" panose="02040503050406030204" pitchFamily="18" charset="0"/>
                            </a:rPr>
                            <m:t>1</m:t>
                          </m:r>
                          <m:r>
                            <a:rPr lang="en-US" sz="2200" b="0" i="1" dirty="0" smtClean="0">
                              <a:solidFill>
                                <a:srgbClr val="002060"/>
                              </a:solidFill>
                              <a:latin typeface="Cambria Math" panose="02040503050406030204" pitchFamily="18" charset="0"/>
                              <a:ea typeface="Cambria Math" panose="02040503050406030204" pitchFamily="18" charset="0"/>
                            </a:rPr>
                            <m:t>×0.1</m:t>
                          </m:r>
                        </m:e>
                      </m:d>
                      <m:r>
                        <a:rPr lang="en-US" sz="2200" b="0" i="1" dirty="0" smtClean="0">
                          <a:solidFill>
                            <a:srgbClr val="002060"/>
                          </a:solidFill>
                          <a:latin typeface="Cambria Math" panose="02040503050406030204" pitchFamily="18" charset="0"/>
                          <a:ea typeface="Cambria Math" panose="02040503050406030204" pitchFamily="18" charset="0"/>
                        </a:rPr>
                        <m:t>+</m:t>
                      </m:r>
                      <m:d>
                        <m:dPr>
                          <m:ctrlPr>
                            <a:rPr lang="en-US" sz="2200" i="1" dirty="0" smtClean="0">
                              <a:solidFill>
                                <a:srgbClr val="002060"/>
                              </a:solidFill>
                              <a:latin typeface="Cambria Math" panose="02040503050406030204" pitchFamily="18" charset="0"/>
                              <a:ea typeface="Cambria Math" panose="02040503050406030204" pitchFamily="18" charset="0"/>
                            </a:rPr>
                          </m:ctrlPr>
                        </m:dPr>
                        <m:e>
                          <m:r>
                            <a:rPr lang="en-US" sz="2200" b="0" i="1" dirty="0" smtClean="0">
                              <a:solidFill>
                                <a:srgbClr val="002060"/>
                              </a:solidFill>
                              <a:latin typeface="Cambria Math" panose="02040503050406030204" pitchFamily="18" charset="0"/>
                              <a:ea typeface="Cambria Math" panose="02040503050406030204" pitchFamily="18" charset="0"/>
                            </a:rPr>
                            <m:t>2×0.2</m:t>
                          </m:r>
                        </m:e>
                      </m:d>
                      <m:r>
                        <a:rPr lang="en-US" sz="2200" b="0" i="1" dirty="0" smtClean="0">
                          <a:solidFill>
                            <a:srgbClr val="002060"/>
                          </a:solidFill>
                          <a:latin typeface="Cambria Math" panose="02040503050406030204" pitchFamily="18" charset="0"/>
                          <a:ea typeface="Cambria Math" panose="02040503050406030204" pitchFamily="18" charset="0"/>
                        </a:rPr>
                        <m:t>+</m:t>
                      </m:r>
                      <m:d>
                        <m:dPr>
                          <m:ctrlPr>
                            <a:rPr lang="en-US" sz="2200" i="1" dirty="0" smtClean="0">
                              <a:solidFill>
                                <a:srgbClr val="002060"/>
                              </a:solidFill>
                              <a:latin typeface="Cambria Math" panose="02040503050406030204" pitchFamily="18" charset="0"/>
                              <a:ea typeface="Cambria Math" panose="02040503050406030204" pitchFamily="18" charset="0"/>
                            </a:rPr>
                          </m:ctrlPr>
                        </m:dPr>
                        <m:e>
                          <m:r>
                            <a:rPr lang="en-US" sz="2200" b="0" i="1" dirty="0" smtClean="0">
                              <a:solidFill>
                                <a:srgbClr val="002060"/>
                              </a:solidFill>
                              <a:latin typeface="Cambria Math" panose="02040503050406030204" pitchFamily="18" charset="0"/>
                              <a:ea typeface="Cambria Math" panose="02040503050406030204" pitchFamily="18" charset="0"/>
                            </a:rPr>
                            <m:t>3×0.4</m:t>
                          </m:r>
                        </m:e>
                      </m:d>
                      <m:r>
                        <a:rPr lang="en-US" sz="2200" b="0" i="1" dirty="0" smtClean="0">
                          <a:solidFill>
                            <a:srgbClr val="002060"/>
                          </a:solidFill>
                          <a:latin typeface="Cambria Math" panose="02040503050406030204" pitchFamily="18" charset="0"/>
                          <a:ea typeface="Cambria Math" panose="02040503050406030204" pitchFamily="18" charset="0"/>
                        </a:rPr>
                        <m:t>+</m:t>
                      </m:r>
                      <m:d>
                        <m:dPr>
                          <m:ctrlPr>
                            <a:rPr lang="en-US" sz="2200" i="1" dirty="0" smtClean="0">
                              <a:solidFill>
                                <a:srgbClr val="002060"/>
                              </a:solidFill>
                              <a:latin typeface="Cambria Math" panose="02040503050406030204" pitchFamily="18" charset="0"/>
                              <a:ea typeface="Cambria Math" panose="02040503050406030204" pitchFamily="18" charset="0"/>
                            </a:rPr>
                          </m:ctrlPr>
                        </m:dPr>
                        <m:e>
                          <m:r>
                            <a:rPr lang="en-US" sz="2200" b="0" i="1" dirty="0" smtClean="0">
                              <a:solidFill>
                                <a:srgbClr val="002060"/>
                              </a:solidFill>
                              <a:latin typeface="Cambria Math" panose="02040503050406030204" pitchFamily="18" charset="0"/>
                              <a:ea typeface="Cambria Math" panose="02040503050406030204" pitchFamily="18" charset="0"/>
                            </a:rPr>
                            <m:t>4×0.3</m:t>
                          </m:r>
                        </m:e>
                      </m:d>
                      <m:r>
                        <a:rPr lang="en-US" sz="2200" b="0" i="1" dirty="0" smtClean="0">
                          <a:solidFill>
                            <a:srgbClr val="002060"/>
                          </a:solidFill>
                          <a:latin typeface="Cambria Math" panose="02040503050406030204" pitchFamily="18" charset="0"/>
                          <a:ea typeface="Cambria Math" panose="02040503050406030204" pitchFamily="18" charset="0"/>
                        </a:rPr>
                        <m:t>=0.1+0.4+1.2+1.2=2.9</m:t>
                      </m:r>
                    </m:oMath>
                  </m:oMathPara>
                </a14:m>
                <a:endParaRPr lang="en-AU" sz="2200" dirty="0">
                  <a:solidFill>
                    <a:srgbClr val="002060"/>
                  </a:solidFill>
                </a:endParaRPr>
              </a:p>
            </p:txBody>
          </p:sp>
        </mc:Choice>
        <mc:Fallback xmlns="">
          <p:sp>
            <p:nvSpPr>
              <p:cNvPr id="7" name="TextBox 6">
                <a:extLst>
                  <a:ext uri="{FF2B5EF4-FFF2-40B4-BE49-F238E27FC236}">
                    <a16:creationId xmlns:a16="http://schemas.microsoft.com/office/drawing/2014/main" id="{06601991-C44D-46AC-BBE6-93FAC74F90B7}"/>
                  </a:ext>
                </a:extLst>
              </p:cNvPr>
              <p:cNvSpPr txBox="1">
                <a:spLocks noRot="1" noChangeAspect="1" noMove="1" noResize="1" noEditPoints="1" noAdjustHandles="1" noChangeArrowheads="1" noChangeShapeType="1" noTextEdit="1"/>
              </p:cNvSpPr>
              <p:nvPr/>
            </p:nvSpPr>
            <p:spPr>
              <a:xfrm rot="10800000" flipH="1" flipV="1">
                <a:off x="594306" y="3175030"/>
                <a:ext cx="11113262" cy="430887"/>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74F05A-3D94-425E-9971-CC5E26576C78}"/>
                  </a:ext>
                </a:extLst>
              </p:cNvPr>
              <p:cNvSpPr txBox="1"/>
              <p:nvPr/>
            </p:nvSpPr>
            <p:spPr>
              <a:xfrm rot="10800000" flipH="1" flipV="1">
                <a:off x="300184" y="3721780"/>
                <a:ext cx="11407384" cy="120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𝑋</m:t>
                          </m:r>
                        </m:e>
                      </m:d>
                      <m:r>
                        <a:rPr lang="en-US" sz="2400" b="0" i="1" smtClean="0">
                          <a:solidFill>
                            <a:srgbClr val="002060"/>
                          </a:solidFill>
                          <a:latin typeface="Cambria Math" panose="02040503050406030204" pitchFamily="18" charset="0"/>
                        </a:rPr>
                        <m:t>=</m:t>
                      </m:r>
                      <m:r>
                        <a:rPr lang="en-US" sz="2400" b="0" i="1">
                          <a:solidFill>
                            <a:srgbClr val="002060"/>
                          </a:solidFill>
                          <a:latin typeface="Cambria Math" panose="02040503050406030204" pitchFamily="18" charset="0"/>
                        </a:rPr>
                        <m:t>0.1(</m:t>
                      </m:r>
                      <m:r>
                        <a:rPr lang="en-US" sz="2400" b="0" i="1" smtClean="0">
                          <a:solidFill>
                            <a:srgbClr val="002060"/>
                          </a:solidFill>
                          <a:latin typeface="Cambria Math" panose="02040503050406030204" pitchFamily="18" charset="0"/>
                        </a:rPr>
                        <m:t>1</m:t>
                      </m:r>
                      <m:r>
                        <a:rPr lang="en-US" sz="2400" b="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r>
                        <a:rPr lang="en-US" sz="2400" b="0" i="1">
                          <a:solidFill>
                            <a:srgbClr val="002060"/>
                          </a:solidFill>
                          <a:latin typeface="Cambria Math" panose="02040503050406030204" pitchFamily="18" charset="0"/>
                        </a:rPr>
                        <m:t>.9</m:t>
                      </m:r>
                      <m:sSup>
                        <m:sSupPr>
                          <m:ctrlPr>
                            <a:rPr lang="en-US" sz="2400" i="1">
                              <a:solidFill>
                                <a:srgbClr val="002060"/>
                              </a:solidFill>
                              <a:latin typeface="Cambria Math" panose="02040503050406030204" pitchFamily="18" charset="0"/>
                            </a:rPr>
                          </m:ctrlPr>
                        </m:sSupPr>
                        <m:e>
                          <m:r>
                            <a:rPr lang="en-US" sz="2400" b="0" i="1">
                              <a:solidFill>
                                <a:srgbClr val="002060"/>
                              </a:solidFill>
                              <a:latin typeface="Cambria Math" panose="02040503050406030204" pitchFamily="18" charset="0"/>
                            </a:rPr>
                            <m:t>)</m:t>
                          </m:r>
                        </m:e>
                        <m:sup>
                          <m:r>
                            <a:rPr lang="en-US" sz="2400" b="0" i="1">
                              <a:solidFill>
                                <a:srgbClr val="002060"/>
                              </a:solidFill>
                              <a:latin typeface="Cambria Math" panose="02040503050406030204" pitchFamily="18" charset="0"/>
                            </a:rPr>
                            <m:t>2</m:t>
                          </m:r>
                        </m:sup>
                      </m:sSup>
                      <m:r>
                        <a:rPr lang="en-US" sz="2400" b="0" i="1">
                          <a:solidFill>
                            <a:srgbClr val="002060"/>
                          </a:solidFill>
                          <a:latin typeface="Cambria Math" panose="02040503050406030204" pitchFamily="18" charset="0"/>
                        </a:rPr>
                        <m:t>+0.2(</m:t>
                      </m:r>
                      <m:r>
                        <a:rPr lang="en-US" sz="2400" b="0" i="1" smtClean="0">
                          <a:solidFill>
                            <a:srgbClr val="002060"/>
                          </a:solidFill>
                          <a:latin typeface="Cambria Math" panose="02040503050406030204" pitchFamily="18" charset="0"/>
                        </a:rPr>
                        <m:t>2</m:t>
                      </m:r>
                      <m:r>
                        <a:rPr lang="en-US" sz="2400" b="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r>
                        <a:rPr lang="en-US" sz="2400" b="0" i="1">
                          <a:solidFill>
                            <a:srgbClr val="002060"/>
                          </a:solidFill>
                          <a:latin typeface="Cambria Math" panose="02040503050406030204" pitchFamily="18" charset="0"/>
                        </a:rPr>
                        <m:t>.9</m:t>
                      </m:r>
                      <m:sSup>
                        <m:sSupPr>
                          <m:ctrlPr>
                            <a:rPr lang="en-US" sz="2400" i="1">
                              <a:solidFill>
                                <a:srgbClr val="002060"/>
                              </a:solidFill>
                              <a:latin typeface="Cambria Math" panose="02040503050406030204" pitchFamily="18" charset="0"/>
                            </a:rPr>
                          </m:ctrlPr>
                        </m:sSupPr>
                        <m:e>
                          <m:r>
                            <a:rPr lang="en-US" sz="2400" b="0" i="1">
                              <a:solidFill>
                                <a:srgbClr val="002060"/>
                              </a:solidFill>
                              <a:latin typeface="Cambria Math" panose="02040503050406030204" pitchFamily="18" charset="0"/>
                            </a:rPr>
                            <m:t>)</m:t>
                          </m:r>
                        </m:e>
                        <m:sup>
                          <m:r>
                            <a:rPr lang="en-US" sz="2400" b="0" i="1">
                              <a:solidFill>
                                <a:srgbClr val="002060"/>
                              </a:solidFill>
                              <a:latin typeface="Cambria Math" panose="02040503050406030204" pitchFamily="18" charset="0"/>
                            </a:rPr>
                            <m:t>2</m:t>
                          </m:r>
                        </m:sup>
                      </m:sSup>
                      <m:r>
                        <a:rPr lang="en-US" sz="2400" b="0" i="1">
                          <a:solidFill>
                            <a:srgbClr val="002060"/>
                          </a:solidFill>
                          <a:latin typeface="Cambria Math" panose="02040503050406030204" pitchFamily="18" charset="0"/>
                        </a:rPr>
                        <m:t>+0.4(</m:t>
                      </m:r>
                      <m:r>
                        <a:rPr lang="en-US" sz="2400" b="0" i="1" smtClean="0">
                          <a:solidFill>
                            <a:srgbClr val="002060"/>
                          </a:solidFill>
                          <a:latin typeface="Cambria Math" panose="02040503050406030204" pitchFamily="18" charset="0"/>
                        </a:rPr>
                        <m:t>3</m:t>
                      </m:r>
                      <m:r>
                        <a:rPr lang="en-US" sz="2400" b="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r>
                        <a:rPr lang="en-US" sz="2400" b="0" i="1">
                          <a:solidFill>
                            <a:srgbClr val="002060"/>
                          </a:solidFill>
                          <a:latin typeface="Cambria Math" panose="02040503050406030204" pitchFamily="18" charset="0"/>
                        </a:rPr>
                        <m:t>.9</m:t>
                      </m:r>
                      <m:sSup>
                        <m:sSupPr>
                          <m:ctrlPr>
                            <a:rPr lang="en-US" sz="2400" i="1">
                              <a:solidFill>
                                <a:srgbClr val="002060"/>
                              </a:solidFill>
                              <a:latin typeface="Cambria Math" panose="02040503050406030204" pitchFamily="18" charset="0"/>
                            </a:rPr>
                          </m:ctrlPr>
                        </m:sSupPr>
                        <m:e>
                          <m:r>
                            <a:rPr lang="en-US" sz="2400" b="0" i="1">
                              <a:solidFill>
                                <a:srgbClr val="002060"/>
                              </a:solidFill>
                              <a:latin typeface="Cambria Math" panose="02040503050406030204" pitchFamily="18" charset="0"/>
                            </a:rPr>
                            <m:t>)</m:t>
                          </m:r>
                        </m:e>
                        <m:sup>
                          <m:r>
                            <a:rPr lang="en-US" sz="2400" b="0" i="1">
                              <a:solidFill>
                                <a:srgbClr val="002060"/>
                              </a:solidFill>
                              <a:latin typeface="Cambria Math" panose="02040503050406030204" pitchFamily="18" charset="0"/>
                            </a:rPr>
                            <m:t>2</m:t>
                          </m:r>
                        </m:sup>
                      </m:sSup>
                      <m:r>
                        <a:rPr lang="en-US" sz="2400" b="0" i="1">
                          <a:solidFill>
                            <a:srgbClr val="002060"/>
                          </a:solidFill>
                          <a:latin typeface="Cambria Math" panose="02040503050406030204" pitchFamily="18" charset="0"/>
                        </a:rPr>
                        <m:t>+0.3(</m:t>
                      </m:r>
                      <m:r>
                        <a:rPr lang="en-US" sz="2400" b="0" i="1" smtClean="0">
                          <a:solidFill>
                            <a:srgbClr val="002060"/>
                          </a:solidFill>
                          <a:latin typeface="Cambria Math" panose="02040503050406030204" pitchFamily="18" charset="0"/>
                        </a:rPr>
                        <m:t>4</m:t>
                      </m:r>
                      <m:r>
                        <a:rPr lang="en-US" sz="2400" b="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r>
                        <a:rPr lang="en-US" sz="2400" b="0" i="1">
                          <a:solidFill>
                            <a:srgbClr val="002060"/>
                          </a:solidFill>
                          <a:latin typeface="Cambria Math" panose="02040503050406030204" pitchFamily="18" charset="0"/>
                        </a:rPr>
                        <m:t>.9</m:t>
                      </m:r>
                      <m:sSup>
                        <m:sSupPr>
                          <m:ctrlPr>
                            <a:rPr lang="en-US" sz="2400" i="1">
                              <a:solidFill>
                                <a:srgbClr val="002060"/>
                              </a:solidFill>
                              <a:latin typeface="Cambria Math" panose="02040503050406030204" pitchFamily="18" charset="0"/>
                            </a:rPr>
                          </m:ctrlPr>
                        </m:sSupPr>
                        <m:e>
                          <m:r>
                            <a:rPr lang="en-US" sz="2400" b="0" i="1">
                              <a:solidFill>
                                <a:srgbClr val="002060"/>
                              </a:solidFill>
                              <a:latin typeface="Cambria Math" panose="02040503050406030204" pitchFamily="18" charset="0"/>
                            </a:rPr>
                            <m:t>)</m:t>
                          </m:r>
                        </m:e>
                        <m:sup>
                          <m:r>
                            <a:rPr lang="en-US" sz="2400" b="0" i="1">
                              <a:solidFill>
                                <a:srgbClr val="002060"/>
                              </a:solidFill>
                              <a:latin typeface="Cambria Math" panose="02040503050406030204" pitchFamily="18" charset="0"/>
                            </a:rPr>
                            <m:t>2</m:t>
                          </m:r>
                        </m:sup>
                      </m:sSup>
                    </m:oMath>
                  </m:oMathPara>
                </a14:m>
                <a:endParaRPr lang="en-US" sz="2400" i="1" dirty="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𝑋</m:t>
                      </m:r>
                      <m:r>
                        <a:rPr lang="en-US" sz="2400" b="0" i="1" smtClean="0">
                          <a:solidFill>
                            <a:srgbClr val="002060"/>
                          </a:solidFill>
                          <a:latin typeface="Cambria Math" panose="02040503050406030204" pitchFamily="18" charset="0"/>
                        </a:rPr>
                        <m:t>)=0.89</m:t>
                      </m:r>
                    </m:oMath>
                  </m:oMathPara>
                </a14:m>
                <a:endParaRPr lang="en-AU" sz="2400" dirty="0">
                  <a:solidFill>
                    <a:srgbClr val="002060"/>
                  </a:solidFill>
                </a:endParaRPr>
              </a:p>
              <a:p>
                <a:endParaRPr lang="en-AU" sz="2400" dirty="0">
                  <a:solidFill>
                    <a:srgbClr val="002060"/>
                  </a:solidFill>
                </a:endParaRPr>
              </a:p>
            </p:txBody>
          </p:sp>
        </mc:Choice>
        <mc:Fallback xmlns="">
          <p:sp>
            <p:nvSpPr>
              <p:cNvPr id="8" name="TextBox 7">
                <a:extLst>
                  <a:ext uri="{FF2B5EF4-FFF2-40B4-BE49-F238E27FC236}">
                    <a16:creationId xmlns:a16="http://schemas.microsoft.com/office/drawing/2014/main" id="{8674F05A-3D94-425E-9971-CC5E26576C78}"/>
                  </a:ext>
                </a:extLst>
              </p:cNvPr>
              <p:cNvSpPr txBox="1">
                <a:spLocks noRot="1" noChangeAspect="1" noMove="1" noResize="1" noEditPoints="1" noAdjustHandles="1" noChangeArrowheads="1" noChangeShapeType="1" noTextEdit="1"/>
              </p:cNvSpPr>
              <p:nvPr/>
            </p:nvSpPr>
            <p:spPr>
              <a:xfrm rot="10800000" flipH="1" flipV="1">
                <a:off x="300184" y="3721780"/>
                <a:ext cx="11407384" cy="1208664"/>
              </a:xfrm>
              <a:prstGeom prst="rect">
                <a:avLst/>
              </a:prstGeom>
              <a:blipFill>
                <a:blip r:embed="rId3"/>
                <a:stretch>
                  <a:fillRect/>
                </a:stretch>
              </a:blipFill>
            </p:spPr>
            <p:txBody>
              <a:bodyPr/>
              <a:lstStyle/>
              <a:p>
                <a:r>
                  <a:rPr lang="en-AU">
                    <a:noFill/>
                  </a:rPr>
                  <a:t> </a:t>
                </a:r>
              </a:p>
            </p:txBody>
          </p:sp>
        </mc:Fallback>
      </mc:AlternateContent>
      <p:pic>
        <p:nvPicPr>
          <p:cNvPr id="9" name="Picture 8">
            <a:extLst>
              <a:ext uri="{FF2B5EF4-FFF2-40B4-BE49-F238E27FC236}">
                <a16:creationId xmlns:a16="http://schemas.microsoft.com/office/drawing/2014/main" id="{3AB9C2B8-ACC4-48F6-8E08-58A567BCAB0A}"/>
              </a:ext>
            </a:extLst>
          </p:cNvPr>
          <p:cNvPicPr>
            <a:picLocks noChangeAspect="1"/>
          </p:cNvPicPr>
          <p:nvPr/>
        </p:nvPicPr>
        <p:blipFill>
          <a:blip r:embed="rId4"/>
          <a:stretch>
            <a:fillRect/>
          </a:stretch>
        </p:blipFill>
        <p:spPr>
          <a:xfrm>
            <a:off x="9381733" y="28467"/>
            <a:ext cx="2810267" cy="771633"/>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AF5FD02A-AE85-43F8-AFCB-27C9B4C65BDF}"/>
                  </a:ext>
                </a:extLst>
              </p14:cNvPr>
              <p14:cNvContentPartPr/>
              <p14:nvPr/>
            </p14:nvContentPartPr>
            <p14:xfrm>
              <a:off x="11325497" y="266966"/>
              <a:ext cx="17640" cy="94680"/>
            </p14:xfrm>
          </p:contentPart>
        </mc:Choice>
        <mc:Fallback xmlns="">
          <p:pic>
            <p:nvPicPr>
              <p:cNvPr id="2" name="Ink 1">
                <a:extLst>
                  <a:ext uri="{FF2B5EF4-FFF2-40B4-BE49-F238E27FC236}">
                    <a16:creationId xmlns:a16="http://schemas.microsoft.com/office/drawing/2014/main" id="{AF5FD02A-AE85-43F8-AFCB-27C9B4C65BDF}"/>
                  </a:ext>
                </a:extLst>
              </p:cNvPr>
              <p:cNvPicPr/>
              <p:nvPr/>
            </p:nvPicPr>
            <p:blipFill>
              <a:blip r:embed="rId6"/>
              <a:stretch>
                <a:fillRect/>
              </a:stretch>
            </p:blipFill>
            <p:spPr>
              <a:xfrm>
                <a:off x="11316497" y="258326"/>
                <a:ext cx="35280" cy="112320"/>
              </a:xfrm>
              <a:prstGeom prst="rect">
                <a:avLst/>
              </a:prstGeom>
            </p:spPr>
          </p:pic>
        </mc:Fallback>
      </mc:AlternateContent>
      <p:sp>
        <p:nvSpPr>
          <p:cNvPr id="3" name="TextBox 2">
            <a:extLst>
              <a:ext uri="{FF2B5EF4-FFF2-40B4-BE49-F238E27FC236}">
                <a16:creationId xmlns:a16="http://schemas.microsoft.com/office/drawing/2014/main" id="{AC30061E-3919-1F70-470A-C5C944A776D4}"/>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267951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F5CEC-DEF2-46EE-9AB2-46BDB6F7D25A}"/>
              </a:ext>
            </a:extLst>
          </p:cNvPr>
          <p:cNvPicPr>
            <a:picLocks noChangeAspect="1"/>
          </p:cNvPicPr>
          <p:nvPr/>
        </p:nvPicPr>
        <p:blipFill>
          <a:blip r:embed="rId2"/>
          <a:stretch>
            <a:fillRect/>
          </a:stretch>
        </p:blipFill>
        <p:spPr>
          <a:xfrm>
            <a:off x="832012" y="744165"/>
            <a:ext cx="2844814" cy="4671115"/>
          </a:xfrm>
          <a:prstGeom prst="rect">
            <a:avLst/>
          </a:prstGeom>
        </p:spPr>
      </p:pic>
      <p:pic>
        <p:nvPicPr>
          <p:cNvPr id="3" name="Picture 2">
            <a:extLst>
              <a:ext uri="{FF2B5EF4-FFF2-40B4-BE49-F238E27FC236}">
                <a16:creationId xmlns:a16="http://schemas.microsoft.com/office/drawing/2014/main" id="{3BC6373A-B108-41E1-983F-71D95719FFE7}"/>
              </a:ext>
            </a:extLst>
          </p:cNvPr>
          <p:cNvPicPr>
            <a:picLocks noChangeAspect="1"/>
          </p:cNvPicPr>
          <p:nvPr/>
        </p:nvPicPr>
        <p:blipFill>
          <a:blip r:embed="rId3"/>
          <a:stretch>
            <a:fillRect/>
          </a:stretch>
        </p:blipFill>
        <p:spPr>
          <a:xfrm>
            <a:off x="4856112" y="744165"/>
            <a:ext cx="2782938" cy="4569515"/>
          </a:xfrm>
          <a:prstGeom prst="rect">
            <a:avLst/>
          </a:prstGeom>
        </p:spPr>
      </p:pic>
      <p:pic>
        <p:nvPicPr>
          <p:cNvPr id="4" name="Picture 3">
            <a:extLst>
              <a:ext uri="{FF2B5EF4-FFF2-40B4-BE49-F238E27FC236}">
                <a16:creationId xmlns:a16="http://schemas.microsoft.com/office/drawing/2014/main" id="{35078548-A6A9-4C92-86BE-826E0603D45D}"/>
              </a:ext>
            </a:extLst>
          </p:cNvPr>
          <p:cNvPicPr>
            <a:picLocks noChangeAspect="1"/>
          </p:cNvPicPr>
          <p:nvPr/>
        </p:nvPicPr>
        <p:blipFill>
          <a:blip r:embed="rId4"/>
          <a:stretch>
            <a:fillRect/>
          </a:stretch>
        </p:blipFill>
        <p:spPr>
          <a:xfrm>
            <a:off x="8577050" y="744165"/>
            <a:ext cx="2782938" cy="4569515"/>
          </a:xfrm>
          <a:prstGeom prst="rect">
            <a:avLst/>
          </a:prstGeom>
        </p:spPr>
      </p:pic>
      <p:sp>
        <p:nvSpPr>
          <p:cNvPr id="5" name="TextBox 4">
            <a:extLst>
              <a:ext uri="{FF2B5EF4-FFF2-40B4-BE49-F238E27FC236}">
                <a16:creationId xmlns:a16="http://schemas.microsoft.com/office/drawing/2014/main" id="{3E56DFAA-A000-402A-8444-749CF14AFC6F}"/>
              </a:ext>
            </a:extLst>
          </p:cNvPr>
          <p:cNvSpPr txBox="1"/>
          <p:nvPr/>
        </p:nvSpPr>
        <p:spPr>
          <a:xfrm>
            <a:off x="320843" y="5513670"/>
            <a:ext cx="3867151" cy="923330"/>
          </a:xfrm>
          <a:prstGeom prst="rect">
            <a:avLst/>
          </a:prstGeom>
          <a:noFill/>
        </p:spPr>
        <p:txBody>
          <a:bodyPr wrap="square" rtlCol="0">
            <a:spAutoFit/>
          </a:bodyPr>
          <a:lstStyle/>
          <a:p>
            <a:r>
              <a:rPr lang="en-AU" b="1" dirty="0"/>
              <a:t>STEP 1: Go to Spreadsheet and insert the table of values as shown. Select the whole table.</a:t>
            </a:r>
          </a:p>
        </p:txBody>
      </p:sp>
      <p:sp>
        <p:nvSpPr>
          <p:cNvPr id="11" name="TextBox 10">
            <a:extLst>
              <a:ext uri="{FF2B5EF4-FFF2-40B4-BE49-F238E27FC236}">
                <a16:creationId xmlns:a16="http://schemas.microsoft.com/office/drawing/2014/main" id="{78A32E40-6974-4089-90F0-7DF69EC3D1B5}"/>
              </a:ext>
            </a:extLst>
          </p:cNvPr>
          <p:cNvSpPr txBox="1"/>
          <p:nvPr/>
        </p:nvSpPr>
        <p:spPr>
          <a:xfrm>
            <a:off x="4400550" y="5513670"/>
            <a:ext cx="3752850" cy="369332"/>
          </a:xfrm>
          <a:prstGeom prst="rect">
            <a:avLst/>
          </a:prstGeom>
          <a:noFill/>
        </p:spPr>
        <p:txBody>
          <a:bodyPr wrap="square" rtlCol="0">
            <a:spAutoFit/>
          </a:bodyPr>
          <a:lstStyle/>
          <a:p>
            <a:r>
              <a:rPr lang="en-AU" b="1" dirty="0"/>
              <a:t>STEP 2: Go to Calc, then one-variable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3386EF-5F30-4565-B9FF-BE9367AB0D6A}"/>
                  </a:ext>
                </a:extLst>
              </p:cNvPr>
              <p:cNvSpPr txBox="1"/>
              <p:nvPr/>
            </p:nvSpPr>
            <p:spPr>
              <a:xfrm>
                <a:off x="8206394" y="5513670"/>
                <a:ext cx="3752850" cy="1323439"/>
              </a:xfrm>
              <a:prstGeom prst="rect">
                <a:avLst/>
              </a:prstGeom>
              <a:noFill/>
            </p:spPr>
            <p:txBody>
              <a:bodyPr wrap="square" rtlCol="0">
                <a:spAutoFit/>
              </a:bodyPr>
              <a:lstStyle/>
              <a:p>
                <a:r>
                  <a:rPr lang="en-AU" sz="1600" b="1" dirty="0"/>
                  <a:t>STEP 3: The bottom screen should generate. </a:t>
                </a:r>
                <a14:m>
                  <m:oMath xmlns:m="http://schemas.openxmlformats.org/officeDocument/2006/math">
                    <m:acc>
                      <m:accPr>
                        <m:chr m:val="̅"/>
                        <m:ctrlPr>
                          <a:rPr lang="en-AU" sz="1600" b="1" i="1" smtClean="0">
                            <a:latin typeface="Cambria Math" panose="02040503050406030204" pitchFamily="18" charset="0"/>
                          </a:rPr>
                        </m:ctrlPr>
                      </m:accPr>
                      <m:e>
                        <m:r>
                          <a:rPr lang="en-US" sz="1600" b="1" i="1" smtClean="0">
                            <a:latin typeface="Cambria Math" panose="02040503050406030204" pitchFamily="18" charset="0"/>
                          </a:rPr>
                          <m:t>𝒙</m:t>
                        </m:r>
                      </m:e>
                    </m:acc>
                  </m:oMath>
                </a14:m>
                <a:r>
                  <a:rPr lang="en-AU" sz="1600" b="1" dirty="0"/>
                  <a:t> is the expected value and </a:t>
                </a:r>
                <a14:m>
                  <m:oMath xmlns:m="http://schemas.openxmlformats.org/officeDocument/2006/math">
                    <m:sSub>
                      <m:sSubPr>
                        <m:ctrlPr>
                          <a:rPr lang="en-AU" sz="1600" b="1" i="1" smtClean="0">
                            <a:latin typeface="Cambria Math" panose="02040503050406030204" pitchFamily="18" charset="0"/>
                          </a:rPr>
                        </m:ctrlPr>
                      </m:sSubPr>
                      <m:e>
                        <m:r>
                          <a:rPr lang="en-AU"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rPr>
                          <m:t>𝒙</m:t>
                        </m:r>
                      </m:sub>
                    </m:sSub>
                  </m:oMath>
                </a14:m>
                <a:r>
                  <a:rPr lang="en-AU" sz="1600" b="1" dirty="0"/>
                  <a:t> is the population standard deviation. Square the standard deviation to get the variance. </a:t>
                </a:r>
              </a:p>
            </p:txBody>
          </p:sp>
        </mc:Choice>
        <mc:Fallback xmlns="">
          <p:sp>
            <p:nvSpPr>
              <p:cNvPr id="12" name="TextBox 11">
                <a:extLst>
                  <a:ext uri="{FF2B5EF4-FFF2-40B4-BE49-F238E27FC236}">
                    <a16:creationId xmlns:a16="http://schemas.microsoft.com/office/drawing/2014/main" id="{2B3386EF-5F30-4565-B9FF-BE9367AB0D6A}"/>
                  </a:ext>
                </a:extLst>
              </p:cNvPr>
              <p:cNvSpPr txBox="1">
                <a:spLocks noRot="1" noChangeAspect="1" noMove="1" noResize="1" noEditPoints="1" noAdjustHandles="1" noChangeArrowheads="1" noChangeShapeType="1" noTextEdit="1"/>
              </p:cNvSpPr>
              <p:nvPr/>
            </p:nvSpPr>
            <p:spPr>
              <a:xfrm>
                <a:off x="8206394" y="5513670"/>
                <a:ext cx="3752850" cy="1323439"/>
              </a:xfrm>
              <a:prstGeom prst="rect">
                <a:avLst/>
              </a:prstGeom>
              <a:blipFill>
                <a:blip r:embed="rId5"/>
                <a:stretch>
                  <a:fillRect l="-812" t="-1376" b="-4587"/>
                </a:stretch>
              </a:blipFill>
            </p:spPr>
            <p:txBody>
              <a:bodyPr/>
              <a:lstStyle/>
              <a:p>
                <a:r>
                  <a:rPr lang="en-AU">
                    <a:noFill/>
                  </a:rPr>
                  <a:t> </a:t>
                </a:r>
              </a:p>
            </p:txBody>
          </p:sp>
        </mc:Fallback>
      </mc:AlternateContent>
      <p:sp>
        <p:nvSpPr>
          <p:cNvPr id="6" name="TextBox 5">
            <a:extLst>
              <a:ext uri="{FF2B5EF4-FFF2-40B4-BE49-F238E27FC236}">
                <a16:creationId xmlns:a16="http://schemas.microsoft.com/office/drawing/2014/main" id="{664CA5AB-5AFE-73E9-39AC-05B4B812E195}"/>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83483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E98FE78-B88D-4141-B5D7-99E414FC5819}"/>
              </a:ext>
            </a:extLst>
          </p:cNvPr>
          <p:cNvSpPr>
            <a:spLocks noGrp="1"/>
          </p:cNvSpPr>
          <p:nvPr>
            <p:ph idx="1"/>
          </p:nvPr>
        </p:nvSpPr>
        <p:spPr>
          <a:xfrm>
            <a:off x="110726" y="782596"/>
            <a:ext cx="11932993" cy="5545276"/>
          </a:xfrm>
        </p:spPr>
        <p:txBody>
          <a:bodyPr>
            <a:normAutofit/>
          </a:bodyPr>
          <a:lstStyle/>
          <a:p>
            <a:pPr marL="0" indent="0" algn="just">
              <a:buNone/>
            </a:pPr>
            <a:r>
              <a:rPr lang="en-AU" sz="2400" dirty="0"/>
              <a:t>The discrete random variable X can take the values 1, 2, 3 and 4 with the probability distribution as given in the table below:</a:t>
            </a:r>
          </a:p>
          <a:p>
            <a:pPr marL="0" indent="0">
              <a:buNone/>
            </a:pPr>
            <a:endParaRPr lang="en-AU" sz="2400" dirty="0"/>
          </a:p>
          <a:p>
            <a:pPr marL="0" indent="0">
              <a:buNone/>
            </a:pPr>
            <a:endParaRPr lang="en-AU" sz="2400" dirty="0"/>
          </a:p>
          <a:p>
            <a:pPr marL="0" indent="0">
              <a:buNone/>
            </a:pPr>
            <a:endParaRPr lang="en-AU" sz="500" dirty="0"/>
          </a:p>
          <a:p>
            <a:pPr marL="514350" indent="-514350">
              <a:buFont typeface="+mj-lt"/>
              <a:buAutoNum type="alphaLcParenR" startAt="2"/>
            </a:pPr>
            <a:r>
              <a:rPr lang="en-AU" sz="2400" dirty="0"/>
              <a:t>If Y = 3X, find E(Y) the expected value of Y, and Var(Y) the variance of Y</a:t>
            </a:r>
          </a:p>
          <a:p>
            <a:pPr marL="514350" indent="-514350">
              <a:buFont typeface="+mj-lt"/>
              <a:buAutoNum type="alphaLcParenR" startAt="2"/>
            </a:pPr>
            <a:endParaRPr lang="en-AU" sz="2400" dirty="0"/>
          </a:p>
          <a:p>
            <a:pPr marL="514350" indent="-514350">
              <a:buAutoNum type="alphaLcParenR" startAt="2"/>
            </a:pPr>
            <a:endParaRPr lang="en-AU" sz="2400" dirty="0"/>
          </a:p>
          <a:p>
            <a:pPr marL="514350" indent="-514350">
              <a:buAutoNum type="alphaLcParenR" startAt="2"/>
            </a:pPr>
            <a:endParaRPr lang="en-AU" sz="2400" dirty="0"/>
          </a:p>
        </p:txBody>
      </p:sp>
      <p:graphicFrame>
        <p:nvGraphicFramePr>
          <p:cNvPr id="6" name="Table 5">
            <a:extLst>
              <a:ext uri="{FF2B5EF4-FFF2-40B4-BE49-F238E27FC236}">
                <a16:creationId xmlns:a16="http://schemas.microsoft.com/office/drawing/2014/main" id="{B11A5387-F9B5-483D-9456-89E6124307A4}"/>
              </a:ext>
            </a:extLst>
          </p:cNvPr>
          <p:cNvGraphicFramePr>
            <a:graphicFrameLocks noGrp="1"/>
          </p:cNvGraphicFramePr>
          <p:nvPr/>
        </p:nvGraphicFramePr>
        <p:xfrm>
          <a:off x="501363" y="1718235"/>
          <a:ext cx="11206205" cy="736600"/>
        </p:xfrm>
        <a:graphic>
          <a:graphicData uri="http://schemas.openxmlformats.org/drawingml/2006/table">
            <a:tbl>
              <a:tblPr firstRow="1" bandRow="1">
                <a:tableStyleId>{0505E3EF-67EA-436B-97B2-0124C06EBD24}</a:tableStyleId>
              </a:tblPr>
              <a:tblGrid>
                <a:gridCol w="2241241">
                  <a:extLst>
                    <a:ext uri="{9D8B030D-6E8A-4147-A177-3AD203B41FA5}">
                      <a16:colId xmlns:a16="http://schemas.microsoft.com/office/drawing/2014/main" val="20000"/>
                    </a:ext>
                  </a:extLst>
                </a:gridCol>
                <a:gridCol w="2241241">
                  <a:extLst>
                    <a:ext uri="{9D8B030D-6E8A-4147-A177-3AD203B41FA5}">
                      <a16:colId xmlns:a16="http://schemas.microsoft.com/office/drawing/2014/main" val="20001"/>
                    </a:ext>
                  </a:extLst>
                </a:gridCol>
                <a:gridCol w="2241241">
                  <a:extLst>
                    <a:ext uri="{9D8B030D-6E8A-4147-A177-3AD203B41FA5}">
                      <a16:colId xmlns:a16="http://schemas.microsoft.com/office/drawing/2014/main" val="20002"/>
                    </a:ext>
                  </a:extLst>
                </a:gridCol>
                <a:gridCol w="2241241">
                  <a:extLst>
                    <a:ext uri="{9D8B030D-6E8A-4147-A177-3AD203B41FA5}">
                      <a16:colId xmlns:a16="http://schemas.microsoft.com/office/drawing/2014/main" val="20003"/>
                    </a:ext>
                  </a:extLst>
                </a:gridCol>
                <a:gridCol w="2241241">
                  <a:extLst>
                    <a:ext uri="{9D8B030D-6E8A-4147-A177-3AD203B41FA5}">
                      <a16:colId xmlns:a16="http://schemas.microsoft.com/office/drawing/2014/main" val="20004"/>
                    </a:ext>
                  </a:extLst>
                </a:gridCol>
              </a:tblGrid>
              <a:tr h="225533">
                <a:tc>
                  <a:txBody>
                    <a:bodyPr/>
                    <a:lstStyle/>
                    <a:p>
                      <a:pPr algn="ctr"/>
                      <a:r>
                        <a:rPr lang="en-AU" b="1" dirty="0"/>
                        <a:t>X</a:t>
                      </a: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tc>
                  <a:txBody>
                    <a:bodyPr/>
                    <a:lstStyle/>
                    <a:p>
                      <a:pPr algn="ctr"/>
                      <a:r>
                        <a:rPr lang="en-AU" dirty="0"/>
                        <a:t>4</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r>
                        <a:rPr lang="en-AU" dirty="0"/>
                        <a:t>0.1</a:t>
                      </a:r>
                    </a:p>
                  </a:txBody>
                  <a:tcPr/>
                </a:tc>
                <a:tc>
                  <a:txBody>
                    <a:bodyPr/>
                    <a:lstStyle/>
                    <a:p>
                      <a:pPr algn="ctr"/>
                      <a:r>
                        <a:rPr lang="en-AU" dirty="0"/>
                        <a:t>0.2</a:t>
                      </a:r>
                    </a:p>
                  </a:txBody>
                  <a:tcPr/>
                </a:tc>
                <a:tc>
                  <a:txBody>
                    <a:bodyPr/>
                    <a:lstStyle/>
                    <a:p>
                      <a:pPr algn="ctr"/>
                      <a:r>
                        <a:rPr lang="en-AU" dirty="0"/>
                        <a:t>0.4</a:t>
                      </a:r>
                    </a:p>
                  </a:txBody>
                  <a:tcPr/>
                </a:tc>
                <a:tc>
                  <a:txBody>
                    <a:bodyPr/>
                    <a:lstStyle/>
                    <a:p>
                      <a:pPr algn="ctr"/>
                      <a:r>
                        <a:rPr lang="en-AU" dirty="0"/>
                        <a:t>0.3</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601991-C44D-46AC-BBE6-93FAC74F90B7}"/>
                  </a:ext>
                </a:extLst>
              </p:cNvPr>
              <p:cNvSpPr txBox="1"/>
              <p:nvPr/>
            </p:nvSpPr>
            <p:spPr>
              <a:xfrm rot="10800000" flipH="1" flipV="1">
                <a:off x="501363" y="3233023"/>
                <a:ext cx="11113262" cy="231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dirty="0" smtClean="0">
                          <a:solidFill>
                            <a:srgbClr val="002060"/>
                          </a:solidFill>
                          <a:latin typeface="Cambria Math" panose="02040503050406030204" pitchFamily="18" charset="0"/>
                        </a:rPr>
                        <m:t>𝐸</m:t>
                      </m:r>
                      <m:d>
                        <m:dPr>
                          <m:ctrlPr>
                            <a:rPr lang="en-AU" sz="2400" i="1" dirty="0" smtClean="0">
                              <a:solidFill>
                                <a:srgbClr val="002060"/>
                              </a:solidFill>
                              <a:latin typeface="Cambria Math" panose="02040503050406030204" pitchFamily="18" charset="0"/>
                            </a:rPr>
                          </m:ctrlPr>
                        </m:dPr>
                        <m:e>
                          <m:r>
                            <a:rPr lang="en-US" sz="2400" b="0" i="1" dirty="0" smtClean="0">
                              <a:solidFill>
                                <a:srgbClr val="002060"/>
                              </a:solidFill>
                              <a:latin typeface="Cambria Math" panose="02040503050406030204" pitchFamily="18" charset="0"/>
                            </a:rPr>
                            <m:t>𝑌</m:t>
                          </m:r>
                        </m:e>
                      </m:d>
                      <m:r>
                        <a:rPr lang="en-US" sz="2400" b="0" i="1" dirty="0" smtClean="0">
                          <a:solidFill>
                            <a:srgbClr val="002060"/>
                          </a:solidFill>
                          <a:latin typeface="Cambria Math" panose="02040503050406030204" pitchFamily="18" charset="0"/>
                        </a:rPr>
                        <m:t>=3</m:t>
                      </m:r>
                      <m:r>
                        <a:rPr lang="en-US" sz="2400" b="0" i="1" dirty="0" smtClean="0">
                          <a:solidFill>
                            <a:srgbClr val="002060"/>
                          </a:solidFill>
                          <a:latin typeface="Cambria Math" panose="02040503050406030204" pitchFamily="18" charset="0"/>
                        </a:rPr>
                        <m:t>𝐸</m:t>
                      </m:r>
                      <m:d>
                        <m:dPr>
                          <m:ctrlPr>
                            <a:rPr lang="en-US" sz="2400" i="1" dirty="0" smtClean="0">
                              <a:solidFill>
                                <a:srgbClr val="002060"/>
                              </a:solidFill>
                              <a:latin typeface="Cambria Math" panose="02040503050406030204" pitchFamily="18" charset="0"/>
                            </a:rPr>
                          </m:ctrlPr>
                        </m:dPr>
                        <m:e>
                          <m:r>
                            <a:rPr lang="en-US" sz="2400" b="0" i="1" dirty="0" smtClean="0">
                              <a:solidFill>
                                <a:srgbClr val="002060"/>
                              </a:solidFill>
                              <a:latin typeface="Cambria Math" panose="02040503050406030204" pitchFamily="18" charset="0"/>
                            </a:rPr>
                            <m:t>𝑋</m:t>
                          </m:r>
                        </m:e>
                      </m:d>
                    </m:oMath>
                  </m:oMathPara>
                </a14:m>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AU" sz="2400" b="0" i="1" dirty="0">
                          <a:solidFill>
                            <a:srgbClr val="002060"/>
                          </a:solidFill>
                          <a:latin typeface="Cambria Math" panose="02040503050406030204" pitchFamily="18" charset="0"/>
                        </a:rPr>
                        <m:t>𝐸</m:t>
                      </m:r>
                      <m:d>
                        <m:dPr>
                          <m:ctrlPr>
                            <a:rPr lang="en-AU" sz="2400" i="1" dirty="0">
                              <a:solidFill>
                                <a:srgbClr val="002060"/>
                              </a:solidFill>
                              <a:latin typeface="Cambria Math" panose="02040503050406030204" pitchFamily="18" charset="0"/>
                            </a:rPr>
                          </m:ctrlPr>
                        </m:dPr>
                        <m:e>
                          <m:r>
                            <a:rPr lang="en-US" sz="2400" b="0" i="1" dirty="0">
                              <a:solidFill>
                                <a:srgbClr val="002060"/>
                              </a:solidFill>
                              <a:latin typeface="Cambria Math" panose="02040503050406030204" pitchFamily="18" charset="0"/>
                            </a:rPr>
                            <m:t>𝑌</m:t>
                          </m:r>
                        </m:e>
                      </m:d>
                      <m:r>
                        <a:rPr lang="en-US" sz="2400" b="0" i="1" dirty="0">
                          <a:solidFill>
                            <a:srgbClr val="002060"/>
                          </a:solidFill>
                          <a:latin typeface="Cambria Math" panose="02040503050406030204" pitchFamily="18" charset="0"/>
                        </a:rPr>
                        <m:t>=</m:t>
                      </m:r>
                      <m:r>
                        <a:rPr lang="en-US" sz="2400" b="0" i="1" dirty="0" smtClean="0">
                          <a:solidFill>
                            <a:srgbClr val="002060"/>
                          </a:solidFill>
                          <a:latin typeface="Cambria Math" panose="02040503050406030204" pitchFamily="18" charset="0"/>
                        </a:rPr>
                        <m:t>3</m:t>
                      </m:r>
                      <m:r>
                        <a:rPr lang="en-US" sz="2400" b="0" i="1" dirty="0" smtClean="0">
                          <a:solidFill>
                            <a:srgbClr val="002060"/>
                          </a:solidFill>
                          <a:latin typeface="Cambria Math" panose="02040503050406030204" pitchFamily="18" charset="0"/>
                          <a:ea typeface="Cambria Math" panose="02040503050406030204" pitchFamily="18" charset="0"/>
                        </a:rPr>
                        <m:t>×2.9=8.7</m:t>
                      </m:r>
                    </m:oMath>
                  </m:oMathPara>
                </a14:m>
                <a:endParaRPr lang="en-US" sz="2400" dirty="0">
                  <a:solidFill>
                    <a:srgbClr val="002060"/>
                  </a:solidFill>
                </a:endParaRPr>
              </a:p>
              <a:p>
                <a:pPr algn="ctr"/>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𝑌</m:t>
                          </m:r>
                        </m:e>
                      </m:d>
                      <m:r>
                        <a:rPr lang="en-US" sz="2400" b="0" i="1" smtClean="0">
                          <a:solidFill>
                            <a:srgbClr val="002060"/>
                          </a:solidFill>
                          <a:latin typeface="Cambria Math" panose="02040503050406030204" pitchFamily="18" charset="0"/>
                        </a:rPr>
                        <m:t>=</m:t>
                      </m:r>
                      <m:sSup>
                        <m:sSupPr>
                          <m:ctrlPr>
                            <a:rPr lang="en-US" sz="240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3</m:t>
                          </m:r>
                        </m:e>
                        <m:sup>
                          <m:r>
                            <a:rPr lang="en-US" sz="2400" b="0" i="1" smtClean="0">
                              <a:solidFill>
                                <a:srgbClr val="002060"/>
                              </a:solidFill>
                              <a:latin typeface="Cambria Math" panose="02040503050406030204" pitchFamily="18" charset="0"/>
                            </a:rPr>
                            <m:t>2</m:t>
                          </m:r>
                        </m:sup>
                      </m:sSup>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𝑉𝑎𝑟</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𝑋</m:t>
                      </m:r>
                      <m:r>
                        <a:rPr lang="en-US" sz="2400" b="0" i="1" smtClean="0">
                          <a:solidFill>
                            <a:srgbClr val="002060"/>
                          </a:solidFill>
                          <a:latin typeface="Cambria Math" panose="02040503050406030204" pitchFamily="18" charset="0"/>
                          <a:ea typeface="Cambria Math" panose="02040503050406030204" pitchFamily="18" charset="0"/>
                        </a:rPr>
                        <m:t>)</m:t>
                      </m:r>
                    </m:oMath>
                  </m:oMathPara>
                </a14:m>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𝑌</m:t>
                          </m:r>
                        </m:e>
                      </m:d>
                      <m:r>
                        <a:rPr lang="en-US" sz="2400" b="0" i="1" smtClean="0">
                          <a:solidFill>
                            <a:srgbClr val="002060"/>
                          </a:solidFill>
                          <a:latin typeface="Cambria Math" panose="02040503050406030204" pitchFamily="18" charset="0"/>
                        </a:rPr>
                        <m:t>=8.01</m:t>
                      </m:r>
                    </m:oMath>
                  </m:oMathPara>
                </a14:m>
                <a:endParaRPr lang="en-US" sz="2400" dirty="0">
                  <a:solidFill>
                    <a:srgbClr val="002060"/>
                  </a:solidFill>
                </a:endParaRPr>
              </a:p>
              <a:p>
                <a:pPr algn="ctr"/>
                <a:endParaRPr lang="en-AU" sz="2400" dirty="0">
                  <a:solidFill>
                    <a:srgbClr val="002060"/>
                  </a:solidFill>
                </a:endParaRPr>
              </a:p>
            </p:txBody>
          </p:sp>
        </mc:Choice>
        <mc:Fallback xmlns="">
          <p:sp>
            <p:nvSpPr>
              <p:cNvPr id="7" name="TextBox 6">
                <a:extLst>
                  <a:ext uri="{FF2B5EF4-FFF2-40B4-BE49-F238E27FC236}">
                    <a16:creationId xmlns:a16="http://schemas.microsoft.com/office/drawing/2014/main" id="{06601991-C44D-46AC-BBE6-93FAC74F90B7}"/>
                  </a:ext>
                </a:extLst>
              </p:cNvPr>
              <p:cNvSpPr txBox="1">
                <a:spLocks noRot="1" noChangeAspect="1" noMove="1" noResize="1" noEditPoints="1" noAdjustHandles="1" noChangeArrowheads="1" noChangeShapeType="1" noTextEdit="1"/>
              </p:cNvSpPr>
              <p:nvPr/>
            </p:nvSpPr>
            <p:spPr>
              <a:xfrm rot="10800000" flipH="1" flipV="1">
                <a:off x="501363" y="3233023"/>
                <a:ext cx="11113262" cy="2316660"/>
              </a:xfrm>
              <a:prstGeom prst="rect">
                <a:avLst/>
              </a:prstGeom>
              <a:blipFill>
                <a:blip r:embed="rId2"/>
                <a:stretch>
                  <a:fillRect/>
                </a:stretch>
              </a:blipFill>
            </p:spPr>
            <p:txBody>
              <a:bodyPr/>
              <a:lstStyle/>
              <a:p>
                <a:r>
                  <a:rPr lang="en-AU">
                    <a:noFill/>
                  </a:rPr>
                  <a:t> </a:t>
                </a:r>
              </a:p>
            </p:txBody>
          </p:sp>
        </mc:Fallback>
      </mc:AlternateContent>
      <p:sp>
        <p:nvSpPr>
          <p:cNvPr id="8" name="TextBox 7">
            <a:extLst>
              <a:ext uri="{FF2B5EF4-FFF2-40B4-BE49-F238E27FC236}">
                <a16:creationId xmlns:a16="http://schemas.microsoft.com/office/drawing/2014/main" id="{1C2709F1-EAED-4062-AEFB-81FBBDA18048}"/>
              </a:ext>
            </a:extLst>
          </p:cNvPr>
          <p:cNvSpPr txBox="1"/>
          <p:nvPr/>
        </p:nvSpPr>
        <p:spPr>
          <a:xfrm>
            <a:off x="3756813" y="5615612"/>
            <a:ext cx="4695303" cy="646331"/>
          </a:xfrm>
          <a:prstGeom prst="rect">
            <a:avLst/>
          </a:prstGeom>
          <a:solidFill>
            <a:srgbClr val="FFFF00"/>
          </a:solidFill>
          <a:ln>
            <a:solidFill>
              <a:schemeClr val="tx1"/>
            </a:solidFill>
          </a:ln>
        </p:spPr>
        <p:txBody>
          <a:bodyPr wrap="square" rtlCol="0">
            <a:spAutoFit/>
          </a:bodyPr>
          <a:lstStyle/>
          <a:p>
            <a:pPr algn="just"/>
            <a:r>
              <a:rPr lang="en-US" b="1" dirty="0"/>
              <a:t>Remember that variance is in ‘square’ units</a:t>
            </a:r>
          </a:p>
          <a:p>
            <a:pPr algn="just"/>
            <a:r>
              <a:rPr lang="en-US" b="1" dirty="0"/>
              <a:t>so the scale factor is squared for the variance. </a:t>
            </a:r>
            <a:endParaRPr lang="en-AU" b="1" dirty="0"/>
          </a:p>
        </p:txBody>
      </p:sp>
      <p:sp>
        <p:nvSpPr>
          <p:cNvPr id="2" name="TextBox 1">
            <a:extLst>
              <a:ext uri="{FF2B5EF4-FFF2-40B4-BE49-F238E27FC236}">
                <a16:creationId xmlns:a16="http://schemas.microsoft.com/office/drawing/2014/main" id="{05E2697D-15C2-A1EF-2D00-CEA6013E9461}"/>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29175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E98FE78-B88D-4141-B5D7-99E414FC5819}"/>
              </a:ext>
            </a:extLst>
          </p:cNvPr>
          <p:cNvSpPr>
            <a:spLocks noGrp="1"/>
          </p:cNvSpPr>
          <p:nvPr>
            <p:ph idx="1"/>
          </p:nvPr>
        </p:nvSpPr>
        <p:spPr>
          <a:xfrm>
            <a:off x="110726" y="782596"/>
            <a:ext cx="11932993" cy="5545276"/>
          </a:xfrm>
        </p:spPr>
        <p:txBody>
          <a:bodyPr>
            <a:normAutofit/>
          </a:bodyPr>
          <a:lstStyle/>
          <a:p>
            <a:pPr marL="0" indent="0" algn="just">
              <a:buNone/>
            </a:pPr>
            <a:r>
              <a:rPr lang="en-AU" sz="2400" dirty="0"/>
              <a:t>The discrete random variable X can take the values 1, 2, 3 and 4 with the probability distribution as given in the table below:</a:t>
            </a:r>
          </a:p>
          <a:p>
            <a:pPr marL="0" indent="0">
              <a:buNone/>
            </a:pPr>
            <a:endParaRPr lang="en-AU" sz="2400" dirty="0"/>
          </a:p>
          <a:p>
            <a:pPr marL="0" indent="0">
              <a:buNone/>
            </a:pPr>
            <a:endParaRPr lang="en-AU" sz="2400" dirty="0"/>
          </a:p>
          <a:p>
            <a:pPr marL="0" indent="0">
              <a:buNone/>
            </a:pPr>
            <a:endParaRPr lang="en-AU" sz="500" dirty="0"/>
          </a:p>
          <a:p>
            <a:pPr marL="514350" indent="-514350">
              <a:buFont typeface="+mj-lt"/>
              <a:buAutoNum type="alphaLcParenR" startAt="3"/>
            </a:pPr>
            <a:r>
              <a:rPr lang="en-AU" sz="2400" dirty="0"/>
              <a:t>If Z = 3X + 4, find E(Z) the expected value of Z, and </a:t>
            </a:r>
            <a:r>
              <a:rPr lang="en-AU" sz="2400" dirty="0" err="1"/>
              <a:t>Var</a:t>
            </a:r>
            <a:r>
              <a:rPr lang="en-AU" sz="2400" dirty="0"/>
              <a:t>(Z) the variance of Z</a:t>
            </a:r>
          </a:p>
        </p:txBody>
      </p:sp>
      <p:graphicFrame>
        <p:nvGraphicFramePr>
          <p:cNvPr id="6" name="Table 5">
            <a:extLst>
              <a:ext uri="{FF2B5EF4-FFF2-40B4-BE49-F238E27FC236}">
                <a16:creationId xmlns:a16="http://schemas.microsoft.com/office/drawing/2014/main" id="{B11A5387-F9B5-483D-9456-89E6124307A4}"/>
              </a:ext>
            </a:extLst>
          </p:cNvPr>
          <p:cNvGraphicFramePr>
            <a:graphicFrameLocks noGrp="1"/>
          </p:cNvGraphicFramePr>
          <p:nvPr/>
        </p:nvGraphicFramePr>
        <p:xfrm>
          <a:off x="501363" y="1718235"/>
          <a:ext cx="11206205" cy="736600"/>
        </p:xfrm>
        <a:graphic>
          <a:graphicData uri="http://schemas.openxmlformats.org/drawingml/2006/table">
            <a:tbl>
              <a:tblPr firstRow="1" bandRow="1">
                <a:tableStyleId>{0505E3EF-67EA-436B-97B2-0124C06EBD24}</a:tableStyleId>
              </a:tblPr>
              <a:tblGrid>
                <a:gridCol w="2241241">
                  <a:extLst>
                    <a:ext uri="{9D8B030D-6E8A-4147-A177-3AD203B41FA5}">
                      <a16:colId xmlns:a16="http://schemas.microsoft.com/office/drawing/2014/main" val="20000"/>
                    </a:ext>
                  </a:extLst>
                </a:gridCol>
                <a:gridCol w="2241241">
                  <a:extLst>
                    <a:ext uri="{9D8B030D-6E8A-4147-A177-3AD203B41FA5}">
                      <a16:colId xmlns:a16="http://schemas.microsoft.com/office/drawing/2014/main" val="20001"/>
                    </a:ext>
                  </a:extLst>
                </a:gridCol>
                <a:gridCol w="2241241">
                  <a:extLst>
                    <a:ext uri="{9D8B030D-6E8A-4147-A177-3AD203B41FA5}">
                      <a16:colId xmlns:a16="http://schemas.microsoft.com/office/drawing/2014/main" val="20002"/>
                    </a:ext>
                  </a:extLst>
                </a:gridCol>
                <a:gridCol w="2241241">
                  <a:extLst>
                    <a:ext uri="{9D8B030D-6E8A-4147-A177-3AD203B41FA5}">
                      <a16:colId xmlns:a16="http://schemas.microsoft.com/office/drawing/2014/main" val="20003"/>
                    </a:ext>
                  </a:extLst>
                </a:gridCol>
                <a:gridCol w="2241241">
                  <a:extLst>
                    <a:ext uri="{9D8B030D-6E8A-4147-A177-3AD203B41FA5}">
                      <a16:colId xmlns:a16="http://schemas.microsoft.com/office/drawing/2014/main" val="20004"/>
                    </a:ext>
                  </a:extLst>
                </a:gridCol>
              </a:tblGrid>
              <a:tr h="225533">
                <a:tc>
                  <a:txBody>
                    <a:bodyPr/>
                    <a:lstStyle/>
                    <a:p>
                      <a:pPr algn="ctr"/>
                      <a:r>
                        <a:rPr lang="en-AU" b="1" dirty="0"/>
                        <a:t>X</a:t>
                      </a:r>
                    </a:p>
                  </a:txBody>
                  <a:tcPr/>
                </a:tc>
                <a:tc>
                  <a:txBody>
                    <a:bodyPr/>
                    <a:lstStyle/>
                    <a:p>
                      <a:pPr algn="ctr"/>
                      <a:r>
                        <a:rPr lang="en-AU" dirty="0"/>
                        <a:t>0</a:t>
                      </a:r>
                    </a:p>
                  </a:txBody>
                  <a:tcPr/>
                </a:tc>
                <a:tc>
                  <a:txBody>
                    <a:bodyPr/>
                    <a:lstStyle/>
                    <a:p>
                      <a:pPr algn="ctr"/>
                      <a:r>
                        <a:rPr lang="en-AU" dirty="0"/>
                        <a:t>1</a:t>
                      </a:r>
                    </a:p>
                  </a:txBody>
                  <a:tcPr/>
                </a:tc>
                <a:tc>
                  <a:txBody>
                    <a:bodyPr/>
                    <a:lstStyle/>
                    <a:p>
                      <a:pPr algn="ctr"/>
                      <a:r>
                        <a:rPr lang="en-AU" dirty="0"/>
                        <a:t>2</a:t>
                      </a:r>
                    </a:p>
                  </a:txBody>
                  <a:tcPr/>
                </a:tc>
                <a:tc>
                  <a:txBody>
                    <a:bodyPr/>
                    <a:lstStyle/>
                    <a:p>
                      <a:pPr algn="ctr"/>
                      <a:r>
                        <a:rPr lang="en-AU" dirty="0"/>
                        <a:t>3</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r>
                        <a:rPr lang="en-AU" dirty="0"/>
                        <a:t>0.1</a:t>
                      </a:r>
                    </a:p>
                  </a:txBody>
                  <a:tcPr/>
                </a:tc>
                <a:tc>
                  <a:txBody>
                    <a:bodyPr/>
                    <a:lstStyle/>
                    <a:p>
                      <a:pPr algn="ctr"/>
                      <a:r>
                        <a:rPr lang="en-AU" dirty="0"/>
                        <a:t>0.2</a:t>
                      </a:r>
                    </a:p>
                  </a:txBody>
                  <a:tcPr/>
                </a:tc>
                <a:tc>
                  <a:txBody>
                    <a:bodyPr/>
                    <a:lstStyle/>
                    <a:p>
                      <a:pPr algn="ctr"/>
                      <a:r>
                        <a:rPr lang="en-AU" dirty="0"/>
                        <a:t>0.4</a:t>
                      </a:r>
                    </a:p>
                  </a:txBody>
                  <a:tcPr/>
                </a:tc>
                <a:tc>
                  <a:txBody>
                    <a:bodyPr/>
                    <a:lstStyle/>
                    <a:p>
                      <a:pPr algn="ctr"/>
                      <a:r>
                        <a:rPr lang="en-AU" dirty="0"/>
                        <a:t>0.3</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07F41FF-A6E9-4CB5-B2C0-D8B41BE10E83}"/>
                  </a:ext>
                </a:extLst>
              </p:cNvPr>
              <p:cNvSpPr txBox="1"/>
              <p:nvPr/>
            </p:nvSpPr>
            <p:spPr>
              <a:xfrm rot="10800000" flipH="1" flipV="1">
                <a:off x="501363" y="3233023"/>
                <a:ext cx="11113262" cy="231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dirty="0" smtClean="0">
                          <a:solidFill>
                            <a:srgbClr val="002060"/>
                          </a:solidFill>
                          <a:latin typeface="Cambria Math" panose="02040503050406030204" pitchFamily="18" charset="0"/>
                        </a:rPr>
                        <m:t>𝐸</m:t>
                      </m:r>
                      <m:d>
                        <m:dPr>
                          <m:ctrlPr>
                            <a:rPr lang="en-AU" sz="2400" i="1" dirty="0" smtClean="0">
                              <a:solidFill>
                                <a:srgbClr val="002060"/>
                              </a:solidFill>
                              <a:latin typeface="Cambria Math" panose="02040503050406030204" pitchFamily="18" charset="0"/>
                            </a:rPr>
                          </m:ctrlPr>
                        </m:dPr>
                        <m:e>
                          <m:r>
                            <a:rPr lang="en-US" sz="2400" b="0" i="1" dirty="0" smtClean="0">
                              <a:solidFill>
                                <a:srgbClr val="002060"/>
                              </a:solidFill>
                              <a:latin typeface="Cambria Math" panose="02040503050406030204" pitchFamily="18" charset="0"/>
                            </a:rPr>
                            <m:t>𝑍</m:t>
                          </m:r>
                        </m:e>
                      </m:d>
                      <m:r>
                        <a:rPr lang="en-US" sz="2400" b="0" i="1" dirty="0" smtClean="0">
                          <a:solidFill>
                            <a:srgbClr val="002060"/>
                          </a:solidFill>
                          <a:latin typeface="Cambria Math" panose="02040503050406030204" pitchFamily="18" charset="0"/>
                        </a:rPr>
                        <m:t>=3</m:t>
                      </m:r>
                      <m:r>
                        <a:rPr lang="en-US" sz="2400" b="0" i="1" dirty="0" smtClean="0">
                          <a:solidFill>
                            <a:srgbClr val="002060"/>
                          </a:solidFill>
                          <a:latin typeface="Cambria Math" panose="02040503050406030204" pitchFamily="18" charset="0"/>
                        </a:rPr>
                        <m:t>𝐸</m:t>
                      </m:r>
                      <m:d>
                        <m:dPr>
                          <m:ctrlPr>
                            <a:rPr lang="en-US" sz="2400" i="1" dirty="0" smtClean="0">
                              <a:solidFill>
                                <a:srgbClr val="002060"/>
                              </a:solidFill>
                              <a:latin typeface="Cambria Math" panose="02040503050406030204" pitchFamily="18" charset="0"/>
                            </a:rPr>
                          </m:ctrlPr>
                        </m:dPr>
                        <m:e>
                          <m:r>
                            <a:rPr lang="en-US" sz="2400" b="0" i="1" dirty="0" smtClean="0">
                              <a:solidFill>
                                <a:srgbClr val="002060"/>
                              </a:solidFill>
                              <a:latin typeface="Cambria Math" panose="02040503050406030204" pitchFamily="18" charset="0"/>
                            </a:rPr>
                            <m:t>𝑋</m:t>
                          </m:r>
                        </m:e>
                      </m:d>
                      <m:r>
                        <a:rPr lang="en-US" sz="2400" b="0" i="0" dirty="0" smtClean="0">
                          <a:solidFill>
                            <a:srgbClr val="002060"/>
                          </a:solidFill>
                          <a:latin typeface="Cambria Math" panose="02040503050406030204" pitchFamily="18" charset="0"/>
                        </a:rPr>
                        <m:t>+4</m:t>
                      </m:r>
                    </m:oMath>
                  </m:oMathPara>
                </a14:m>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AU" sz="2400" b="0" i="1" dirty="0">
                          <a:solidFill>
                            <a:srgbClr val="002060"/>
                          </a:solidFill>
                          <a:latin typeface="Cambria Math" panose="02040503050406030204" pitchFamily="18" charset="0"/>
                        </a:rPr>
                        <m:t>𝐸</m:t>
                      </m:r>
                      <m:d>
                        <m:dPr>
                          <m:ctrlPr>
                            <a:rPr lang="en-AU" sz="2400" i="1" dirty="0">
                              <a:solidFill>
                                <a:srgbClr val="002060"/>
                              </a:solidFill>
                              <a:latin typeface="Cambria Math" panose="02040503050406030204" pitchFamily="18" charset="0"/>
                            </a:rPr>
                          </m:ctrlPr>
                        </m:dPr>
                        <m:e>
                          <m:r>
                            <a:rPr lang="en-AU" sz="2400" b="0" i="1" dirty="0" smtClean="0">
                              <a:solidFill>
                                <a:srgbClr val="002060"/>
                              </a:solidFill>
                              <a:latin typeface="Cambria Math" panose="02040503050406030204" pitchFamily="18" charset="0"/>
                            </a:rPr>
                            <m:t>𝑍</m:t>
                          </m:r>
                        </m:e>
                      </m:d>
                      <m:r>
                        <a:rPr lang="en-US" sz="2400" b="0" i="1" dirty="0">
                          <a:solidFill>
                            <a:srgbClr val="002060"/>
                          </a:solidFill>
                          <a:latin typeface="Cambria Math" panose="02040503050406030204" pitchFamily="18" charset="0"/>
                        </a:rPr>
                        <m:t>=</m:t>
                      </m:r>
                      <m:r>
                        <a:rPr lang="en-US" sz="2400" b="0" i="1" dirty="0" smtClean="0">
                          <a:solidFill>
                            <a:srgbClr val="002060"/>
                          </a:solidFill>
                          <a:latin typeface="Cambria Math" panose="02040503050406030204" pitchFamily="18" charset="0"/>
                        </a:rPr>
                        <m:t>3</m:t>
                      </m:r>
                      <m:r>
                        <a:rPr lang="en-US" sz="2400" b="0" i="1" dirty="0" smtClean="0">
                          <a:solidFill>
                            <a:srgbClr val="002060"/>
                          </a:solidFill>
                          <a:latin typeface="Cambria Math" panose="02040503050406030204" pitchFamily="18" charset="0"/>
                          <a:ea typeface="Cambria Math" panose="02040503050406030204" pitchFamily="18" charset="0"/>
                        </a:rPr>
                        <m:t>×2.9+4=12.7</m:t>
                      </m:r>
                    </m:oMath>
                  </m:oMathPara>
                </a14:m>
                <a:endParaRPr lang="en-US" sz="2400" dirty="0">
                  <a:solidFill>
                    <a:srgbClr val="002060"/>
                  </a:solidFill>
                </a:endParaRPr>
              </a:p>
              <a:p>
                <a:pPr algn="ctr"/>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d>
                        <m:dPr>
                          <m:ctrlPr>
                            <a:rPr lang="en-US" sz="240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𝑍</m:t>
                          </m:r>
                        </m:e>
                      </m:d>
                      <m:r>
                        <a:rPr lang="en-US" sz="2400" b="0" i="1" smtClean="0">
                          <a:solidFill>
                            <a:srgbClr val="002060"/>
                          </a:solidFill>
                          <a:latin typeface="Cambria Math" panose="02040503050406030204" pitchFamily="18" charset="0"/>
                        </a:rPr>
                        <m:t>=</m:t>
                      </m:r>
                      <m:sSup>
                        <m:sSupPr>
                          <m:ctrlPr>
                            <a:rPr lang="en-US" sz="240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3</m:t>
                          </m:r>
                        </m:e>
                        <m:sup>
                          <m:r>
                            <a:rPr lang="en-US" sz="2400" b="0" i="1" smtClean="0">
                              <a:solidFill>
                                <a:srgbClr val="002060"/>
                              </a:solidFill>
                              <a:latin typeface="Cambria Math" panose="02040503050406030204" pitchFamily="18" charset="0"/>
                            </a:rPr>
                            <m:t>2</m:t>
                          </m:r>
                        </m:sup>
                      </m:sSup>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𝑉𝑎𝑟</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𝑋</m:t>
                      </m:r>
                      <m:r>
                        <a:rPr lang="en-US" sz="2400" b="0" i="1" smtClean="0">
                          <a:solidFill>
                            <a:srgbClr val="002060"/>
                          </a:solidFill>
                          <a:latin typeface="Cambria Math" panose="02040503050406030204" pitchFamily="18" charset="0"/>
                          <a:ea typeface="Cambria Math" panose="02040503050406030204" pitchFamily="18" charset="0"/>
                        </a:rPr>
                        <m:t>)</m:t>
                      </m:r>
                    </m:oMath>
                  </m:oMathPara>
                </a14:m>
                <a:endParaRPr lang="en-US" sz="2400" dirty="0">
                  <a:solidFill>
                    <a:srgbClr val="002060"/>
                  </a:solidFill>
                </a:endParaRPr>
              </a:p>
              <a:p>
                <a:pPr algn="ct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𝑉𝑎𝑟</m:t>
                      </m:r>
                      <m:d>
                        <m:dPr>
                          <m:ctrlPr>
                            <a:rPr lang="en-US" sz="240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𝑍</m:t>
                          </m:r>
                        </m:e>
                      </m:d>
                      <m:r>
                        <a:rPr lang="en-US" sz="2400" b="0" i="1" smtClean="0">
                          <a:solidFill>
                            <a:srgbClr val="002060"/>
                          </a:solidFill>
                          <a:latin typeface="Cambria Math" panose="02040503050406030204" pitchFamily="18" charset="0"/>
                        </a:rPr>
                        <m:t>=8.01</m:t>
                      </m:r>
                    </m:oMath>
                  </m:oMathPara>
                </a14:m>
                <a:endParaRPr lang="en-US" sz="2400" dirty="0">
                  <a:solidFill>
                    <a:srgbClr val="002060"/>
                  </a:solidFill>
                </a:endParaRPr>
              </a:p>
              <a:p>
                <a:pPr algn="ctr"/>
                <a:endParaRPr lang="en-AU" sz="2400" b="1" dirty="0">
                  <a:solidFill>
                    <a:schemeClr val="accent6">
                      <a:lumMod val="75000"/>
                    </a:schemeClr>
                  </a:solidFill>
                </a:endParaRPr>
              </a:p>
            </p:txBody>
          </p:sp>
        </mc:Choice>
        <mc:Fallback>
          <p:sp>
            <p:nvSpPr>
              <p:cNvPr id="7" name="TextBox 6">
                <a:extLst>
                  <a:ext uri="{FF2B5EF4-FFF2-40B4-BE49-F238E27FC236}">
                    <a16:creationId xmlns:a16="http://schemas.microsoft.com/office/drawing/2014/main" id="{707F41FF-A6E9-4CB5-B2C0-D8B41BE10E83}"/>
                  </a:ext>
                </a:extLst>
              </p:cNvPr>
              <p:cNvSpPr txBox="1">
                <a:spLocks noRot="1" noChangeAspect="1" noMove="1" noResize="1" noEditPoints="1" noAdjustHandles="1" noChangeArrowheads="1" noChangeShapeType="1" noTextEdit="1"/>
              </p:cNvSpPr>
              <p:nvPr/>
            </p:nvSpPr>
            <p:spPr>
              <a:xfrm rot="10800000" flipH="1" flipV="1">
                <a:off x="501363" y="3233023"/>
                <a:ext cx="11113262" cy="2316660"/>
              </a:xfrm>
              <a:prstGeom prst="rect">
                <a:avLst/>
              </a:prstGeom>
              <a:blipFill>
                <a:blip r:embed="rId2"/>
                <a:stretch>
                  <a:fillRect/>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8DAF0075-B922-09A6-F96C-F331B7E6D955}"/>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348425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FD69D-9B79-4D27-81B4-4E90C08825C9}"/>
              </a:ext>
            </a:extLst>
          </p:cNvPr>
          <p:cNvPicPr>
            <a:picLocks noChangeAspect="1"/>
          </p:cNvPicPr>
          <p:nvPr/>
        </p:nvPicPr>
        <p:blipFill>
          <a:blip r:embed="rId2"/>
          <a:stretch>
            <a:fillRect/>
          </a:stretch>
        </p:blipFill>
        <p:spPr>
          <a:xfrm>
            <a:off x="2539157" y="187261"/>
            <a:ext cx="8811855" cy="1571844"/>
          </a:xfrm>
          <a:prstGeom prst="rect">
            <a:avLst/>
          </a:prstGeom>
        </p:spPr>
      </p:pic>
      <p:pic>
        <p:nvPicPr>
          <p:cNvPr id="199" name="Picture 198">
            <a:extLst>
              <a:ext uri="{FF2B5EF4-FFF2-40B4-BE49-F238E27FC236}">
                <a16:creationId xmlns:a16="http://schemas.microsoft.com/office/drawing/2014/main" id="{6A9E4AAD-6223-4186-B4D0-3419F73FDBA4}"/>
              </a:ext>
            </a:extLst>
          </p:cNvPr>
          <p:cNvPicPr>
            <a:picLocks noChangeAspect="1"/>
          </p:cNvPicPr>
          <p:nvPr/>
        </p:nvPicPr>
        <p:blipFill>
          <a:blip r:embed="rId3"/>
          <a:stretch>
            <a:fillRect/>
          </a:stretch>
        </p:blipFill>
        <p:spPr>
          <a:xfrm>
            <a:off x="9381733" y="907686"/>
            <a:ext cx="2810267" cy="771633"/>
          </a:xfrm>
          <a:prstGeom prst="rect">
            <a:avLst/>
          </a:prstGeom>
          <a:ln w="38100">
            <a:solidFill>
              <a:srgbClr val="FF0000"/>
            </a:solidFill>
          </a:ln>
        </p:spPr>
      </p:pic>
      <p:pic>
        <p:nvPicPr>
          <p:cNvPr id="274" name="Picture 273">
            <a:extLst>
              <a:ext uri="{FF2B5EF4-FFF2-40B4-BE49-F238E27FC236}">
                <a16:creationId xmlns:a16="http://schemas.microsoft.com/office/drawing/2014/main" id="{ADF67A3D-5070-4C77-95E9-36E75FDA7C59}"/>
              </a:ext>
            </a:extLst>
          </p:cNvPr>
          <p:cNvPicPr>
            <a:picLocks noChangeAspect="1"/>
          </p:cNvPicPr>
          <p:nvPr/>
        </p:nvPicPr>
        <p:blipFill>
          <a:blip r:embed="rId4"/>
          <a:stretch>
            <a:fillRect/>
          </a:stretch>
        </p:blipFill>
        <p:spPr>
          <a:xfrm>
            <a:off x="8952988" y="4906077"/>
            <a:ext cx="3166543" cy="1683904"/>
          </a:xfrm>
          <a:prstGeom prst="rect">
            <a:avLst/>
          </a:prstGeom>
        </p:spPr>
      </p:pic>
      <p:sp>
        <p:nvSpPr>
          <p:cNvPr id="4" name="TextBox 3">
            <a:extLst>
              <a:ext uri="{FF2B5EF4-FFF2-40B4-BE49-F238E27FC236}">
                <a16:creationId xmlns:a16="http://schemas.microsoft.com/office/drawing/2014/main" id="{12AB1184-DACF-CB34-0A3A-3996364627FA}"/>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D19050-5A6B-4C99-C5C9-6FDCB2FD1B33}"/>
                  </a:ext>
                </a:extLst>
              </p:cNvPr>
              <p:cNvSpPr txBox="1"/>
              <p:nvPr/>
            </p:nvSpPr>
            <p:spPr>
              <a:xfrm>
                <a:off x="-1547254" y="1404575"/>
                <a:ext cx="73224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0.3+</m:t>
                      </m:r>
                      <m:r>
                        <a:rPr lang="en-AU" sz="2400" b="0" i="1" smtClean="0">
                          <a:solidFill>
                            <a:srgbClr val="002060"/>
                          </a:solidFill>
                          <a:latin typeface="Cambria Math" panose="02040503050406030204" pitchFamily="18" charset="0"/>
                        </a:rPr>
                        <m:t>𝑝</m:t>
                      </m:r>
                      <m:r>
                        <a:rPr lang="en-AU" sz="2400" b="0" i="1" smtClean="0">
                          <a:solidFill>
                            <a:srgbClr val="002060"/>
                          </a:solidFill>
                          <a:latin typeface="Cambria Math" panose="02040503050406030204" pitchFamily="18" charset="0"/>
                        </a:rPr>
                        <m:t>+0.2+</m:t>
                      </m:r>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+0.1=1</m:t>
                      </m:r>
                    </m:oMath>
                  </m:oMathPara>
                </a14:m>
                <a:endParaRPr lang="en-AU" sz="2400" dirty="0">
                  <a:solidFill>
                    <a:srgbClr val="002060"/>
                  </a:solidFill>
                </a:endParaRPr>
              </a:p>
            </p:txBody>
          </p:sp>
        </mc:Choice>
        <mc:Fallback xmlns="">
          <p:sp>
            <p:nvSpPr>
              <p:cNvPr id="5" name="TextBox 4">
                <a:extLst>
                  <a:ext uri="{FF2B5EF4-FFF2-40B4-BE49-F238E27FC236}">
                    <a16:creationId xmlns:a16="http://schemas.microsoft.com/office/drawing/2014/main" id="{45D19050-5A6B-4C99-C5C9-6FDCB2FD1B33}"/>
                  </a:ext>
                </a:extLst>
              </p:cNvPr>
              <p:cNvSpPr txBox="1">
                <a:spLocks noRot="1" noChangeAspect="1" noMove="1" noResize="1" noEditPoints="1" noAdjustHandles="1" noChangeArrowheads="1" noChangeShapeType="1" noTextEdit="1"/>
              </p:cNvSpPr>
              <p:nvPr/>
            </p:nvSpPr>
            <p:spPr>
              <a:xfrm>
                <a:off x="-1547254" y="1404575"/>
                <a:ext cx="7322419" cy="461665"/>
              </a:xfrm>
              <a:prstGeom prst="rect">
                <a:avLst/>
              </a:prstGeom>
              <a:blipFill>
                <a:blip r:embed="rId5"/>
                <a:stretch>
                  <a:fillRect b="-1052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88182D-608C-443C-8B38-F6FB9495727C}"/>
                  </a:ext>
                </a:extLst>
              </p:cNvPr>
              <p:cNvSpPr txBox="1"/>
              <p:nvPr/>
            </p:nvSpPr>
            <p:spPr>
              <a:xfrm>
                <a:off x="1757218" y="1739221"/>
                <a:ext cx="42728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𝑝</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=0.4 −−(1)</m:t>
                      </m:r>
                    </m:oMath>
                  </m:oMathPara>
                </a14:m>
                <a:endParaRPr lang="en-AU" sz="2400" dirty="0">
                  <a:solidFill>
                    <a:srgbClr val="002060"/>
                  </a:solidFill>
                </a:endParaRPr>
              </a:p>
            </p:txBody>
          </p:sp>
        </mc:Choice>
        <mc:Fallback xmlns="">
          <p:sp>
            <p:nvSpPr>
              <p:cNvPr id="38" name="TextBox 37">
                <a:extLst>
                  <a:ext uri="{FF2B5EF4-FFF2-40B4-BE49-F238E27FC236}">
                    <a16:creationId xmlns:a16="http://schemas.microsoft.com/office/drawing/2014/main" id="{5588182D-608C-443C-8B38-F6FB9495727C}"/>
                  </a:ext>
                </a:extLst>
              </p:cNvPr>
              <p:cNvSpPr txBox="1">
                <a:spLocks noRot="1" noChangeAspect="1" noMove="1" noResize="1" noEditPoints="1" noAdjustHandles="1" noChangeArrowheads="1" noChangeShapeType="1" noTextEdit="1"/>
              </p:cNvSpPr>
              <p:nvPr/>
            </p:nvSpPr>
            <p:spPr>
              <a:xfrm>
                <a:off x="1757218" y="1739221"/>
                <a:ext cx="4272877" cy="461665"/>
              </a:xfrm>
              <a:prstGeom prst="rect">
                <a:avLst/>
              </a:prstGeom>
              <a:blipFill>
                <a:blip r:embed="rId6"/>
                <a:stretch>
                  <a:fillRect b="-1710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E834225F-82BD-A9D2-69DC-3DDC67160D51}"/>
                  </a:ext>
                </a:extLst>
              </p:cNvPr>
              <p:cNvSpPr txBox="1"/>
              <p:nvPr/>
            </p:nvSpPr>
            <p:spPr>
              <a:xfrm>
                <a:off x="-576175" y="2212154"/>
                <a:ext cx="754673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𝐸</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=0.3+2</m:t>
                      </m:r>
                      <m:r>
                        <a:rPr lang="en-AU" sz="2400" b="0" i="1" smtClean="0">
                          <a:solidFill>
                            <a:srgbClr val="002060"/>
                          </a:solidFill>
                          <a:latin typeface="Cambria Math" panose="02040503050406030204" pitchFamily="18" charset="0"/>
                        </a:rPr>
                        <m:t>𝑝</m:t>
                      </m:r>
                      <m:r>
                        <a:rPr lang="en-AU" sz="2400" b="0" i="1" smtClean="0">
                          <a:solidFill>
                            <a:srgbClr val="002060"/>
                          </a:solidFill>
                          <a:latin typeface="Cambria Math" panose="02040503050406030204" pitchFamily="18" charset="0"/>
                        </a:rPr>
                        <m:t>+3</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0.2</m:t>
                          </m:r>
                        </m:e>
                      </m:d>
                      <m:r>
                        <a:rPr lang="en-AU" sz="2400" b="0" i="1" smtClean="0">
                          <a:solidFill>
                            <a:srgbClr val="002060"/>
                          </a:solidFill>
                          <a:latin typeface="Cambria Math" panose="02040503050406030204" pitchFamily="18" charset="0"/>
                        </a:rPr>
                        <m:t>+4</m:t>
                      </m:r>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+5</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0.1</m:t>
                          </m:r>
                        </m:e>
                      </m:d>
                      <m:r>
                        <a:rPr lang="en-AU" sz="2400" b="0" i="1" smtClean="0">
                          <a:solidFill>
                            <a:srgbClr val="002060"/>
                          </a:solidFill>
                          <a:latin typeface="Cambria Math" panose="02040503050406030204" pitchFamily="18" charset="0"/>
                        </a:rPr>
                        <m:t>=2.7</m:t>
                      </m:r>
                    </m:oMath>
                  </m:oMathPara>
                </a14:m>
                <a:endParaRPr lang="en-AU" sz="2400" dirty="0">
                  <a:solidFill>
                    <a:srgbClr val="002060"/>
                  </a:solidFill>
                </a:endParaRPr>
              </a:p>
            </p:txBody>
          </p:sp>
        </mc:Choice>
        <mc:Fallback xmlns="">
          <p:sp>
            <p:nvSpPr>
              <p:cNvPr id="133" name="TextBox 132">
                <a:extLst>
                  <a:ext uri="{FF2B5EF4-FFF2-40B4-BE49-F238E27FC236}">
                    <a16:creationId xmlns:a16="http://schemas.microsoft.com/office/drawing/2014/main" id="{E834225F-82BD-A9D2-69DC-3DDC67160D51}"/>
                  </a:ext>
                </a:extLst>
              </p:cNvPr>
              <p:cNvSpPr txBox="1">
                <a:spLocks noRot="1" noChangeAspect="1" noMove="1" noResize="1" noEditPoints="1" noAdjustHandles="1" noChangeArrowheads="1" noChangeShapeType="1" noTextEdit="1"/>
              </p:cNvSpPr>
              <p:nvPr/>
            </p:nvSpPr>
            <p:spPr>
              <a:xfrm>
                <a:off x="-576175" y="2212154"/>
                <a:ext cx="7546735" cy="461665"/>
              </a:xfrm>
              <a:prstGeom prst="rect">
                <a:avLst/>
              </a:prstGeom>
              <a:blipFill>
                <a:blip r:embed="rId7"/>
                <a:stretch>
                  <a:fillRect b="-1578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5A29DBFA-4D82-7B87-CF90-F81FD172E8F3}"/>
                  </a:ext>
                </a:extLst>
              </p:cNvPr>
              <p:cNvSpPr txBox="1"/>
              <p:nvPr/>
            </p:nvSpPr>
            <p:spPr>
              <a:xfrm>
                <a:off x="1781895" y="2671047"/>
                <a:ext cx="42728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2</m:t>
                      </m:r>
                      <m:r>
                        <a:rPr lang="en-AU" sz="2400" b="0" i="1" smtClean="0">
                          <a:solidFill>
                            <a:srgbClr val="002060"/>
                          </a:solidFill>
                          <a:latin typeface="Cambria Math" panose="02040503050406030204" pitchFamily="18" charset="0"/>
                        </a:rPr>
                        <m:t>𝑝</m:t>
                      </m:r>
                      <m:r>
                        <a:rPr lang="en-AU" sz="2400" b="0" i="1" smtClean="0">
                          <a:solidFill>
                            <a:srgbClr val="002060"/>
                          </a:solidFill>
                          <a:latin typeface="Cambria Math" panose="02040503050406030204" pitchFamily="18" charset="0"/>
                        </a:rPr>
                        <m:t>+4</m:t>
                      </m:r>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=1.3 −−(2)</m:t>
                      </m:r>
                    </m:oMath>
                  </m:oMathPara>
                </a14:m>
                <a:endParaRPr lang="en-AU" sz="2400" dirty="0">
                  <a:solidFill>
                    <a:srgbClr val="002060"/>
                  </a:solidFill>
                </a:endParaRPr>
              </a:p>
            </p:txBody>
          </p:sp>
        </mc:Choice>
        <mc:Fallback xmlns="">
          <p:sp>
            <p:nvSpPr>
              <p:cNvPr id="134" name="TextBox 133">
                <a:extLst>
                  <a:ext uri="{FF2B5EF4-FFF2-40B4-BE49-F238E27FC236}">
                    <a16:creationId xmlns:a16="http://schemas.microsoft.com/office/drawing/2014/main" id="{5A29DBFA-4D82-7B87-CF90-F81FD172E8F3}"/>
                  </a:ext>
                </a:extLst>
              </p:cNvPr>
              <p:cNvSpPr txBox="1">
                <a:spLocks noRot="1" noChangeAspect="1" noMove="1" noResize="1" noEditPoints="1" noAdjustHandles="1" noChangeArrowheads="1" noChangeShapeType="1" noTextEdit="1"/>
              </p:cNvSpPr>
              <p:nvPr/>
            </p:nvSpPr>
            <p:spPr>
              <a:xfrm>
                <a:off x="1781895" y="2671047"/>
                <a:ext cx="4272877" cy="461665"/>
              </a:xfrm>
              <a:prstGeom prst="rect">
                <a:avLst/>
              </a:prstGeom>
              <a:blipFill>
                <a:blip r:embed="rId8"/>
                <a:stretch>
                  <a:fillRect b="-1710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1F306B2B-B85E-9E5A-528F-BA3C4BB7D260}"/>
                  </a:ext>
                </a:extLst>
              </p:cNvPr>
              <p:cNvSpPr txBox="1"/>
              <p:nvPr/>
            </p:nvSpPr>
            <p:spPr>
              <a:xfrm>
                <a:off x="-193820" y="3198841"/>
                <a:ext cx="42728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2</m:t>
                          </m:r>
                        </m:e>
                      </m:d>
                      <m:r>
                        <a:rPr lang="en-AU" sz="2400" b="0" i="1" smtClean="0">
                          <a:solidFill>
                            <a:srgbClr val="002060"/>
                          </a:solidFill>
                          <a:latin typeface="Cambria Math" panose="02040503050406030204" pitchFamily="18" charset="0"/>
                        </a:rPr>
                        <m:t>−2</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1</m:t>
                          </m:r>
                        </m:e>
                      </m:d>
                      <m:r>
                        <a:rPr lang="en-AU" sz="2400" b="0" i="1" smtClean="0">
                          <a:solidFill>
                            <a:srgbClr val="002060"/>
                          </a:solidFill>
                          <a:latin typeface="Cambria Math" panose="02040503050406030204" pitchFamily="18" charset="0"/>
                        </a:rPr>
                        <m:t>,  2</m:t>
                      </m:r>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=0.5</m:t>
                      </m:r>
                    </m:oMath>
                  </m:oMathPara>
                </a14:m>
                <a:endParaRPr lang="en-AU" sz="2400" dirty="0">
                  <a:solidFill>
                    <a:srgbClr val="002060"/>
                  </a:solidFill>
                </a:endParaRPr>
              </a:p>
            </p:txBody>
          </p:sp>
        </mc:Choice>
        <mc:Fallback xmlns="">
          <p:sp>
            <p:nvSpPr>
              <p:cNvPr id="192" name="TextBox 191">
                <a:extLst>
                  <a:ext uri="{FF2B5EF4-FFF2-40B4-BE49-F238E27FC236}">
                    <a16:creationId xmlns:a16="http://schemas.microsoft.com/office/drawing/2014/main" id="{1F306B2B-B85E-9E5A-528F-BA3C4BB7D260}"/>
                  </a:ext>
                </a:extLst>
              </p:cNvPr>
              <p:cNvSpPr txBox="1">
                <a:spLocks noRot="1" noChangeAspect="1" noMove="1" noResize="1" noEditPoints="1" noAdjustHandles="1" noChangeArrowheads="1" noChangeShapeType="1" noTextEdit="1"/>
              </p:cNvSpPr>
              <p:nvPr/>
            </p:nvSpPr>
            <p:spPr>
              <a:xfrm>
                <a:off x="-193820" y="3198841"/>
                <a:ext cx="4272877" cy="461665"/>
              </a:xfrm>
              <a:prstGeom prst="rect">
                <a:avLst/>
              </a:prstGeom>
              <a:blipFill>
                <a:blip r:embed="rId9"/>
                <a:stretch>
                  <a:fillRect b="-17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BB05136-D39D-9385-8920-73529D0F89D2}"/>
                  </a:ext>
                </a:extLst>
              </p:cNvPr>
              <p:cNvSpPr txBox="1"/>
              <p:nvPr/>
            </p:nvSpPr>
            <p:spPr>
              <a:xfrm>
                <a:off x="962645" y="3651946"/>
                <a:ext cx="42728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𝑞</m:t>
                      </m:r>
                      <m:r>
                        <a:rPr lang="en-AU" sz="2400" b="0" i="1" smtClean="0">
                          <a:solidFill>
                            <a:srgbClr val="002060"/>
                          </a:solidFill>
                          <a:latin typeface="Cambria Math" panose="02040503050406030204" pitchFamily="18" charset="0"/>
                        </a:rPr>
                        <m:t>=0.25</m:t>
                      </m:r>
                    </m:oMath>
                  </m:oMathPara>
                </a14:m>
                <a:endParaRPr lang="en-AU" sz="2400" dirty="0">
                  <a:solidFill>
                    <a:srgbClr val="002060"/>
                  </a:solidFill>
                </a:endParaRPr>
              </a:p>
            </p:txBody>
          </p:sp>
        </mc:Choice>
        <mc:Fallback xmlns="">
          <p:sp>
            <p:nvSpPr>
              <p:cNvPr id="212" name="TextBox 211">
                <a:extLst>
                  <a:ext uri="{FF2B5EF4-FFF2-40B4-BE49-F238E27FC236}">
                    <a16:creationId xmlns:a16="http://schemas.microsoft.com/office/drawing/2014/main" id="{0BB05136-D39D-9385-8920-73529D0F89D2}"/>
                  </a:ext>
                </a:extLst>
              </p:cNvPr>
              <p:cNvSpPr txBox="1">
                <a:spLocks noRot="1" noChangeAspect="1" noMove="1" noResize="1" noEditPoints="1" noAdjustHandles="1" noChangeArrowheads="1" noChangeShapeType="1" noTextEdit="1"/>
              </p:cNvSpPr>
              <p:nvPr/>
            </p:nvSpPr>
            <p:spPr>
              <a:xfrm>
                <a:off x="962645" y="3651946"/>
                <a:ext cx="4272877" cy="461665"/>
              </a:xfrm>
              <a:prstGeom prst="rect">
                <a:avLst/>
              </a:prstGeom>
              <a:blipFill>
                <a:blip r:embed="rId10"/>
                <a:stretch>
                  <a:fillRect b="-1052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C0ACED17-919A-4686-32AC-F6E9B895A440}"/>
                  </a:ext>
                </a:extLst>
              </p:cNvPr>
              <p:cNvSpPr txBox="1"/>
              <p:nvPr/>
            </p:nvSpPr>
            <p:spPr>
              <a:xfrm>
                <a:off x="869260" y="4115221"/>
                <a:ext cx="42728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𝑝</m:t>
                      </m:r>
                      <m:r>
                        <a:rPr lang="en-AU" sz="2400" b="0" i="1" smtClean="0">
                          <a:solidFill>
                            <a:srgbClr val="002060"/>
                          </a:solidFill>
                          <a:latin typeface="Cambria Math" panose="02040503050406030204" pitchFamily="18" charset="0"/>
                        </a:rPr>
                        <m:t>=0.15</m:t>
                      </m:r>
                    </m:oMath>
                  </m:oMathPara>
                </a14:m>
                <a:endParaRPr lang="en-AU" sz="2400" dirty="0">
                  <a:solidFill>
                    <a:srgbClr val="002060"/>
                  </a:solidFill>
                </a:endParaRPr>
              </a:p>
            </p:txBody>
          </p:sp>
        </mc:Choice>
        <mc:Fallback xmlns="">
          <p:sp>
            <p:nvSpPr>
              <p:cNvPr id="219" name="TextBox 218">
                <a:extLst>
                  <a:ext uri="{FF2B5EF4-FFF2-40B4-BE49-F238E27FC236}">
                    <a16:creationId xmlns:a16="http://schemas.microsoft.com/office/drawing/2014/main" id="{C0ACED17-919A-4686-32AC-F6E9B895A440}"/>
                  </a:ext>
                </a:extLst>
              </p:cNvPr>
              <p:cNvSpPr txBox="1">
                <a:spLocks noRot="1" noChangeAspect="1" noMove="1" noResize="1" noEditPoints="1" noAdjustHandles="1" noChangeArrowheads="1" noChangeShapeType="1" noTextEdit="1"/>
              </p:cNvSpPr>
              <p:nvPr/>
            </p:nvSpPr>
            <p:spPr>
              <a:xfrm>
                <a:off x="869260" y="4115221"/>
                <a:ext cx="4272877" cy="461665"/>
              </a:xfrm>
              <a:prstGeom prst="rect">
                <a:avLst/>
              </a:prstGeom>
              <a:blipFill>
                <a:blip r:embed="rId11"/>
                <a:stretch>
                  <a:fillRect b="-1052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93B632DE-9494-1A93-2993-2A8A365B0F8C}"/>
                  </a:ext>
                </a:extLst>
              </p:cNvPr>
              <p:cNvSpPr txBox="1"/>
              <p:nvPr/>
            </p:nvSpPr>
            <p:spPr>
              <a:xfrm>
                <a:off x="241026" y="4604291"/>
                <a:ext cx="7783254" cy="8626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𝑉𝑎𝑟</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𝑋</m:t>
                          </m:r>
                        </m:e>
                      </m:d>
                      <m:r>
                        <a:rPr lang="en-AU" sz="2400" b="0" i="1" smtClean="0">
                          <a:solidFill>
                            <a:srgbClr val="002060"/>
                          </a:solidFill>
                          <a:latin typeface="Cambria Math" panose="02040503050406030204" pitchFamily="18" charset="0"/>
                        </a:rPr>
                        <m:t>=0.3</m:t>
                      </m:r>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1−2.7</m:t>
                              </m:r>
                            </m:e>
                          </m:d>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+0.15</m:t>
                      </m:r>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2−2.7</m:t>
                              </m:r>
                            </m:e>
                          </m:d>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+0.2</m:t>
                      </m:r>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3−2.7</m:t>
                              </m:r>
                            </m:e>
                          </m:d>
                        </m:e>
                        <m:sup>
                          <m:r>
                            <a:rPr lang="en-AU" sz="2400" b="0" i="1" smtClean="0">
                              <a:solidFill>
                                <a:srgbClr val="002060"/>
                              </a:solidFill>
                              <a:latin typeface="Cambria Math" panose="02040503050406030204" pitchFamily="18" charset="0"/>
                            </a:rPr>
                            <m:t>2</m:t>
                          </m:r>
                        </m:sup>
                      </m:sSup>
                    </m:oMath>
                    <m:oMath xmlns:m="http://schemas.openxmlformats.org/officeDocument/2006/math">
                      <m:r>
                        <a:rPr lang="en-AU" sz="2400" b="0" i="1" smtClean="0">
                          <a:solidFill>
                            <a:srgbClr val="002060"/>
                          </a:solidFill>
                          <a:latin typeface="Cambria Math" panose="02040503050406030204" pitchFamily="18" charset="0"/>
                        </a:rPr>
                        <m:t>+</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0.25</m:t>
                          </m:r>
                        </m:e>
                      </m:d>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4−2.7</m:t>
                              </m:r>
                            </m:e>
                          </m:d>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0.1</m:t>
                          </m:r>
                        </m:e>
                      </m:d>
                      <m:sSup>
                        <m:sSupPr>
                          <m:ctrlPr>
                            <a:rPr lang="en-AU" sz="2400" b="0" i="1" smtClean="0">
                              <a:solidFill>
                                <a:srgbClr val="002060"/>
                              </a:solidFill>
                              <a:latin typeface="Cambria Math" panose="02040503050406030204" pitchFamily="18" charset="0"/>
                            </a:rPr>
                          </m:ctrlPr>
                        </m:sSupPr>
                        <m:e>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5−2.7</m:t>
                              </m:r>
                            </m:e>
                          </m:d>
                        </m:e>
                        <m:sup>
                          <m:r>
                            <a:rPr lang="en-AU" sz="2400" b="0" i="1" smtClean="0">
                              <a:solidFill>
                                <a:srgbClr val="002060"/>
                              </a:solidFill>
                              <a:latin typeface="Cambria Math" panose="02040503050406030204" pitchFamily="18" charset="0"/>
                            </a:rPr>
                            <m:t>2</m:t>
                          </m:r>
                        </m:sup>
                      </m:sSup>
                    </m:oMath>
                  </m:oMathPara>
                </a14:m>
                <a:endParaRPr lang="en-AU" sz="2400" dirty="0">
                  <a:solidFill>
                    <a:srgbClr val="002060"/>
                  </a:solidFill>
                </a:endParaRPr>
              </a:p>
            </p:txBody>
          </p:sp>
        </mc:Choice>
        <mc:Fallback xmlns="">
          <p:sp>
            <p:nvSpPr>
              <p:cNvPr id="228" name="TextBox 227">
                <a:extLst>
                  <a:ext uri="{FF2B5EF4-FFF2-40B4-BE49-F238E27FC236}">
                    <a16:creationId xmlns:a16="http://schemas.microsoft.com/office/drawing/2014/main" id="{93B632DE-9494-1A93-2993-2A8A365B0F8C}"/>
                  </a:ext>
                </a:extLst>
              </p:cNvPr>
              <p:cNvSpPr txBox="1">
                <a:spLocks noRot="1" noChangeAspect="1" noMove="1" noResize="1" noEditPoints="1" noAdjustHandles="1" noChangeArrowheads="1" noChangeShapeType="1" noTextEdit="1"/>
              </p:cNvSpPr>
              <p:nvPr/>
            </p:nvSpPr>
            <p:spPr>
              <a:xfrm>
                <a:off x="241026" y="4604291"/>
                <a:ext cx="7783254" cy="862608"/>
              </a:xfrm>
              <a:prstGeom prst="rect">
                <a:avLst/>
              </a:prstGeom>
              <a:blipFill>
                <a:blip r:embed="rId1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7E5D2E9A-C1E9-5F48-8E49-E98605A2A53D}"/>
                  </a:ext>
                </a:extLst>
              </p:cNvPr>
              <p:cNvSpPr txBox="1"/>
              <p:nvPr/>
            </p:nvSpPr>
            <p:spPr>
              <a:xfrm>
                <a:off x="925571" y="5436611"/>
                <a:ext cx="41367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m:t>
                      </m:r>
                      <m:sSup>
                        <m:sSupPr>
                          <m:ctrlPr>
                            <a:rPr lang="en-AU" sz="2400" b="0" i="1" smtClean="0">
                              <a:solidFill>
                                <a:srgbClr val="002060"/>
                              </a:solidFill>
                              <a:latin typeface="Cambria Math" panose="02040503050406030204" pitchFamily="18" charset="0"/>
                            </a:rPr>
                          </m:ctrlPr>
                        </m:sSupPr>
                        <m:e>
                          <m:r>
                            <a:rPr lang="en-AU" sz="2400" b="0" i="1" smtClean="0">
                              <a:solidFill>
                                <a:srgbClr val="002060"/>
                              </a:solidFill>
                              <a:latin typeface="Cambria Math" panose="02040503050406030204" pitchFamily="18" charset="0"/>
                            </a:rPr>
                            <m:t>1.3820275</m:t>
                          </m:r>
                        </m:e>
                        <m:sup>
                          <m:r>
                            <a:rPr lang="en-AU" sz="2400" b="0" i="1" smtClean="0">
                              <a:solidFill>
                                <a:srgbClr val="002060"/>
                              </a:solidFill>
                              <a:latin typeface="Cambria Math" panose="02040503050406030204" pitchFamily="18" charset="0"/>
                            </a:rPr>
                            <m:t>2</m:t>
                          </m:r>
                        </m:sup>
                      </m:sSup>
                      <m:r>
                        <a:rPr lang="en-AU" sz="2400" b="0" i="1" smtClean="0">
                          <a:solidFill>
                            <a:srgbClr val="002060"/>
                          </a:solidFill>
                          <a:latin typeface="Cambria Math" panose="02040503050406030204" pitchFamily="18" charset="0"/>
                        </a:rPr>
                        <m:t>=1.91</m:t>
                      </m:r>
                    </m:oMath>
                  </m:oMathPara>
                </a14:m>
                <a:endParaRPr lang="en-AU" sz="2400" dirty="0">
                  <a:solidFill>
                    <a:srgbClr val="002060"/>
                  </a:solidFill>
                </a:endParaRPr>
              </a:p>
            </p:txBody>
          </p:sp>
        </mc:Choice>
        <mc:Fallback xmlns="">
          <p:sp>
            <p:nvSpPr>
              <p:cNvPr id="238" name="TextBox 237">
                <a:extLst>
                  <a:ext uri="{FF2B5EF4-FFF2-40B4-BE49-F238E27FC236}">
                    <a16:creationId xmlns:a16="http://schemas.microsoft.com/office/drawing/2014/main" id="{7E5D2E9A-C1E9-5F48-8E49-E98605A2A53D}"/>
                  </a:ext>
                </a:extLst>
              </p:cNvPr>
              <p:cNvSpPr txBox="1">
                <a:spLocks noRot="1" noChangeAspect="1" noMove="1" noResize="1" noEditPoints="1" noAdjustHandles="1" noChangeArrowheads="1" noChangeShapeType="1" noTextEdit="1"/>
              </p:cNvSpPr>
              <p:nvPr/>
            </p:nvSpPr>
            <p:spPr>
              <a:xfrm>
                <a:off x="925571" y="5436611"/>
                <a:ext cx="4136743" cy="461665"/>
              </a:xfrm>
              <a:prstGeom prst="rect">
                <a:avLst/>
              </a:prstGeom>
              <a:blipFill>
                <a:blip r:embed="rId1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37293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8" grpId="0"/>
      <p:bldP spid="133" grpId="0"/>
      <p:bldP spid="134" grpId="0"/>
      <p:bldP spid="192" grpId="0"/>
      <p:bldP spid="212" grpId="0"/>
      <p:bldP spid="219" grpId="0"/>
      <p:bldP spid="228" grpId="0"/>
      <p:bldP spid="2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726" y="782596"/>
                <a:ext cx="11932993" cy="1077341"/>
              </a:xfrm>
            </p:spPr>
            <p:txBody>
              <a:bodyPr>
                <a:normAutofit lnSpcReduction="10000"/>
              </a:bodyPr>
              <a:lstStyle/>
              <a:p>
                <a:pPr marL="0" indent="0" algn="just">
                  <a:buNone/>
                </a:pPr>
                <a:r>
                  <a:rPr lang="en-GB" sz="2400" dirty="0"/>
                  <a:t>The number of chocolate bars, X, sold by a manufacturer in any month has the following distribution seen in the table below. What is the probability that X takes a value in the interval </a:t>
                </a:r>
                <a14:m>
                  <m:oMath xmlns:m="http://schemas.openxmlformats.org/officeDocument/2006/math">
                    <m:r>
                      <a:rPr lang="en-AU" sz="2400" b="0" i="1" smtClean="0">
                        <a:latin typeface="Cambria Math" panose="02040503050406030204" pitchFamily="18" charset="0"/>
                      </a:rPr>
                      <m:t>𝜇</m:t>
                    </m:r>
                    <m:r>
                      <a:rPr lang="en-AU" sz="2400" b="0" i="1" smtClean="0">
                        <a:latin typeface="Cambria Math" panose="02040503050406030204" pitchFamily="18" charset="0"/>
                      </a:rPr>
                      <m:t>−2</m:t>
                    </m:r>
                    <m:r>
                      <a:rPr lang="en-AU" sz="2400" b="0" i="1" smtClean="0">
                        <a:latin typeface="Cambria Math" panose="02040503050406030204" pitchFamily="18" charset="0"/>
                      </a:rPr>
                      <m:t>𝜎</m:t>
                    </m:r>
                  </m:oMath>
                </a14:m>
                <a:r>
                  <a:rPr lang="en-AU" sz="2400" dirty="0"/>
                  <a:t> to </a:t>
                </a:r>
                <a14:m>
                  <m:oMath xmlns:m="http://schemas.openxmlformats.org/officeDocument/2006/math">
                    <m:r>
                      <a:rPr lang="en-AU" sz="2400" i="1">
                        <a:latin typeface="Cambria Math" panose="02040503050406030204" pitchFamily="18" charset="0"/>
                      </a:rPr>
                      <m:t>𝜇</m:t>
                    </m:r>
                    <m:r>
                      <a:rPr lang="en-AU" sz="2400" b="0" i="1" smtClean="0">
                        <a:latin typeface="Cambria Math" panose="02040503050406030204" pitchFamily="18" charset="0"/>
                      </a:rPr>
                      <m:t>+2</m:t>
                    </m:r>
                    <m:r>
                      <a:rPr lang="en-AU" sz="2400" b="0" i="1" smtClean="0">
                        <a:latin typeface="Cambria Math" panose="02040503050406030204" pitchFamily="18" charset="0"/>
                      </a:rPr>
                      <m:t>𝜎</m:t>
                    </m:r>
                  </m:oMath>
                </a14:m>
                <a:endParaRPr lang="en-AU" sz="2400" dirty="0"/>
              </a:p>
              <a:p>
                <a:pPr marL="514350" indent="-514350">
                  <a:buAutoNum type="alphaLcParenR"/>
                </a:pPr>
                <a:endParaRPr lang="en-AU" sz="500" dirty="0"/>
              </a:p>
              <a:p>
                <a:pPr marL="0" indent="0">
                  <a:buNone/>
                </a:pPr>
                <a:endParaRPr lang="en-AU"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726" y="782596"/>
                <a:ext cx="11932993" cy="1077341"/>
              </a:xfrm>
              <a:blipFill>
                <a:blip r:embed="rId2"/>
                <a:stretch>
                  <a:fillRect l="-766" t="-10734" r="-766" b="-3390"/>
                </a:stretch>
              </a:blipFill>
            </p:spPr>
            <p:txBody>
              <a:bodyPr/>
              <a:lstStyle/>
              <a:p>
                <a:r>
                  <a:rPr lang="en-AU">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2345271584"/>
              </p:ext>
            </p:extLst>
          </p:nvPr>
        </p:nvGraphicFramePr>
        <p:xfrm>
          <a:off x="474117" y="1939859"/>
          <a:ext cx="11206209" cy="736600"/>
        </p:xfrm>
        <a:graphic>
          <a:graphicData uri="http://schemas.openxmlformats.org/drawingml/2006/table">
            <a:tbl>
              <a:tblPr firstRow="1" bandRow="1">
                <a:tableStyleId>{0505E3EF-67EA-436B-97B2-0124C06EBD24}</a:tableStyleId>
              </a:tblPr>
              <a:tblGrid>
                <a:gridCol w="1600887">
                  <a:extLst>
                    <a:ext uri="{9D8B030D-6E8A-4147-A177-3AD203B41FA5}">
                      <a16:colId xmlns:a16="http://schemas.microsoft.com/office/drawing/2014/main" val="20000"/>
                    </a:ext>
                  </a:extLst>
                </a:gridCol>
                <a:gridCol w="1600887">
                  <a:extLst>
                    <a:ext uri="{9D8B030D-6E8A-4147-A177-3AD203B41FA5}">
                      <a16:colId xmlns:a16="http://schemas.microsoft.com/office/drawing/2014/main" val="20001"/>
                    </a:ext>
                  </a:extLst>
                </a:gridCol>
                <a:gridCol w="1600887">
                  <a:extLst>
                    <a:ext uri="{9D8B030D-6E8A-4147-A177-3AD203B41FA5}">
                      <a16:colId xmlns:a16="http://schemas.microsoft.com/office/drawing/2014/main" val="20002"/>
                    </a:ext>
                  </a:extLst>
                </a:gridCol>
                <a:gridCol w="1600887">
                  <a:extLst>
                    <a:ext uri="{9D8B030D-6E8A-4147-A177-3AD203B41FA5}">
                      <a16:colId xmlns:a16="http://schemas.microsoft.com/office/drawing/2014/main" val="20003"/>
                    </a:ext>
                  </a:extLst>
                </a:gridCol>
                <a:gridCol w="1600887">
                  <a:extLst>
                    <a:ext uri="{9D8B030D-6E8A-4147-A177-3AD203B41FA5}">
                      <a16:colId xmlns:a16="http://schemas.microsoft.com/office/drawing/2014/main" val="20004"/>
                    </a:ext>
                  </a:extLst>
                </a:gridCol>
                <a:gridCol w="1600887">
                  <a:extLst>
                    <a:ext uri="{9D8B030D-6E8A-4147-A177-3AD203B41FA5}">
                      <a16:colId xmlns:a16="http://schemas.microsoft.com/office/drawing/2014/main" val="80851583"/>
                    </a:ext>
                  </a:extLst>
                </a:gridCol>
                <a:gridCol w="1600887">
                  <a:extLst>
                    <a:ext uri="{9D8B030D-6E8A-4147-A177-3AD203B41FA5}">
                      <a16:colId xmlns:a16="http://schemas.microsoft.com/office/drawing/2014/main" val="996205297"/>
                    </a:ext>
                  </a:extLst>
                </a:gridCol>
              </a:tblGrid>
              <a:tr h="225533">
                <a:tc>
                  <a:txBody>
                    <a:bodyPr/>
                    <a:lstStyle/>
                    <a:p>
                      <a:pPr algn="ctr"/>
                      <a:r>
                        <a:rPr lang="en-AU" b="1" dirty="0"/>
                        <a:t>X</a:t>
                      </a:r>
                    </a:p>
                  </a:txBody>
                  <a:tcPr/>
                </a:tc>
                <a:tc>
                  <a:txBody>
                    <a:bodyPr/>
                    <a:lstStyle/>
                    <a:p>
                      <a:pPr algn="ctr"/>
                      <a:r>
                        <a:rPr lang="en-AU" dirty="0"/>
                        <a:t>100</a:t>
                      </a:r>
                    </a:p>
                  </a:txBody>
                  <a:tcPr/>
                </a:tc>
                <a:tc>
                  <a:txBody>
                    <a:bodyPr/>
                    <a:lstStyle/>
                    <a:p>
                      <a:pPr algn="ctr"/>
                      <a:r>
                        <a:rPr lang="en-AU" dirty="0"/>
                        <a:t>150</a:t>
                      </a:r>
                    </a:p>
                  </a:txBody>
                  <a:tcPr/>
                </a:tc>
                <a:tc>
                  <a:txBody>
                    <a:bodyPr/>
                    <a:lstStyle/>
                    <a:p>
                      <a:pPr algn="ctr"/>
                      <a:r>
                        <a:rPr lang="en-AU" dirty="0"/>
                        <a:t>200</a:t>
                      </a:r>
                    </a:p>
                  </a:txBody>
                  <a:tcPr/>
                </a:tc>
                <a:tc>
                  <a:txBody>
                    <a:bodyPr/>
                    <a:lstStyle/>
                    <a:p>
                      <a:pPr algn="ctr"/>
                      <a:r>
                        <a:rPr lang="en-AU" dirty="0"/>
                        <a:t>250</a:t>
                      </a:r>
                    </a:p>
                  </a:txBody>
                  <a:tcPr/>
                </a:tc>
                <a:tc>
                  <a:txBody>
                    <a:bodyPr/>
                    <a:lstStyle/>
                    <a:p>
                      <a:pPr algn="ctr"/>
                      <a:r>
                        <a:rPr lang="en-AU" dirty="0"/>
                        <a:t>300</a:t>
                      </a:r>
                    </a:p>
                  </a:txBody>
                  <a:tcPr/>
                </a:tc>
                <a:tc>
                  <a:txBody>
                    <a:bodyPr/>
                    <a:lstStyle/>
                    <a:p>
                      <a:pPr algn="ctr"/>
                      <a:r>
                        <a:rPr lang="en-AU" dirty="0"/>
                        <a:t>400</a:t>
                      </a:r>
                    </a:p>
                  </a:txBody>
                  <a:tcPr/>
                </a:tc>
                <a:extLst>
                  <a:ext uri="{0D108BD9-81ED-4DB2-BD59-A6C34878D82A}">
                    <a16:rowId xmlns:a16="http://schemas.microsoft.com/office/drawing/2014/main" val="10000"/>
                  </a:ext>
                </a:extLst>
              </a:tr>
              <a:tr h="370840">
                <a:tc>
                  <a:txBody>
                    <a:bodyPr/>
                    <a:lstStyle/>
                    <a:p>
                      <a:pPr algn="ctr"/>
                      <a:r>
                        <a:rPr lang="en-AU" b="1" dirty="0"/>
                        <a:t>P(X = x)</a:t>
                      </a:r>
                    </a:p>
                  </a:txBody>
                  <a:tcPr/>
                </a:tc>
                <a:tc>
                  <a:txBody>
                    <a:bodyPr/>
                    <a:lstStyle/>
                    <a:p>
                      <a:pPr algn="ctr"/>
                      <a:r>
                        <a:rPr lang="en-AU" dirty="0"/>
                        <a:t>0.05</a:t>
                      </a:r>
                    </a:p>
                  </a:txBody>
                  <a:tcPr/>
                </a:tc>
                <a:tc>
                  <a:txBody>
                    <a:bodyPr/>
                    <a:lstStyle/>
                    <a:p>
                      <a:pPr algn="ctr"/>
                      <a:r>
                        <a:rPr lang="en-AU" dirty="0"/>
                        <a:t>0.15</a:t>
                      </a:r>
                    </a:p>
                  </a:txBody>
                  <a:tcPr/>
                </a:tc>
                <a:tc>
                  <a:txBody>
                    <a:bodyPr/>
                    <a:lstStyle/>
                    <a:p>
                      <a:pPr algn="ctr"/>
                      <a:r>
                        <a:rPr lang="en-AU" dirty="0"/>
                        <a:t>0.35</a:t>
                      </a:r>
                    </a:p>
                  </a:txBody>
                  <a:tcPr/>
                </a:tc>
                <a:tc>
                  <a:txBody>
                    <a:bodyPr/>
                    <a:lstStyle/>
                    <a:p>
                      <a:pPr algn="ctr"/>
                      <a:r>
                        <a:rPr lang="en-AU" dirty="0"/>
                        <a:t>0.25</a:t>
                      </a:r>
                    </a:p>
                  </a:txBody>
                  <a:tcPr/>
                </a:tc>
                <a:tc>
                  <a:txBody>
                    <a:bodyPr/>
                    <a:lstStyle/>
                    <a:p>
                      <a:pPr algn="ctr"/>
                      <a:r>
                        <a:rPr lang="en-AU" dirty="0"/>
                        <a:t>0.15</a:t>
                      </a:r>
                    </a:p>
                  </a:txBody>
                  <a:tcPr/>
                </a:tc>
                <a:tc>
                  <a:txBody>
                    <a:bodyPr/>
                    <a:lstStyle/>
                    <a:p>
                      <a:pPr algn="ctr"/>
                      <a:r>
                        <a:rPr lang="en-AU" dirty="0"/>
                        <a:t>0.05</a:t>
                      </a:r>
                    </a:p>
                  </a:txBody>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897D329E-E829-8BB5-872A-A191866E368D}"/>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9BD118A-9CAC-174B-ABE6-671EE134CFBB}"/>
                  </a:ext>
                </a:extLst>
              </p:cNvPr>
              <p:cNvSpPr txBox="1"/>
              <p:nvPr/>
            </p:nvSpPr>
            <p:spPr>
              <a:xfrm>
                <a:off x="0" y="2822407"/>
                <a:ext cx="999703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e>
                      </m:d>
                      <m:r>
                        <a:rPr lang="en-AU" sz="2000" b="0" i="1" smtClean="0">
                          <a:solidFill>
                            <a:srgbClr val="002060"/>
                          </a:solidFill>
                          <a:latin typeface="Cambria Math" panose="02040503050406030204" pitchFamily="18" charset="0"/>
                        </a:rPr>
                        <m:t>=100</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0.05</m:t>
                          </m:r>
                        </m:e>
                      </m:d>
                      <m:r>
                        <a:rPr lang="en-AU" sz="2000" b="0" i="1" smtClean="0">
                          <a:solidFill>
                            <a:srgbClr val="002060"/>
                          </a:solidFill>
                          <a:latin typeface="Cambria Math" panose="02040503050406030204" pitchFamily="18" charset="0"/>
                        </a:rPr>
                        <m:t>+150</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0.15</m:t>
                          </m:r>
                        </m:e>
                      </m:d>
                      <m:r>
                        <a:rPr lang="en-AU" sz="2000" b="0" i="1" smtClean="0">
                          <a:solidFill>
                            <a:srgbClr val="002060"/>
                          </a:solidFill>
                          <a:latin typeface="Cambria Math" panose="02040503050406030204" pitchFamily="18" charset="0"/>
                        </a:rPr>
                        <m:t>+200</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0.35</m:t>
                          </m:r>
                        </m:e>
                      </m:d>
                      <m:r>
                        <a:rPr lang="en-AU" sz="2000" b="0" i="1" smtClean="0">
                          <a:solidFill>
                            <a:srgbClr val="002060"/>
                          </a:solidFill>
                          <a:latin typeface="Cambria Math" panose="02040503050406030204" pitchFamily="18" charset="0"/>
                        </a:rPr>
                        <m:t>+250</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0.25</m:t>
                          </m:r>
                        </m:e>
                      </m:d>
                      <m:r>
                        <a:rPr lang="en-AU" sz="2000" b="0" i="1" smtClean="0">
                          <a:solidFill>
                            <a:srgbClr val="002060"/>
                          </a:solidFill>
                          <a:latin typeface="Cambria Math" panose="02040503050406030204" pitchFamily="18" charset="0"/>
                        </a:rPr>
                        <m:t>+300</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0.15</m:t>
                          </m:r>
                        </m:e>
                      </m:d>
                      <m:r>
                        <a:rPr lang="en-AU" sz="2000" b="0" i="1" smtClean="0">
                          <a:solidFill>
                            <a:srgbClr val="002060"/>
                          </a:solidFill>
                          <a:latin typeface="Cambria Math" panose="02040503050406030204" pitchFamily="18" charset="0"/>
                        </a:rPr>
                        <m:t>+400(0.05)</m:t>
                      </m:r>
                    </m:oMath>
                  </m:oMathPara>
                </a14:m>
                <a:endParaRPr lang="en-AU" sz="2000" dirty="0">
                  <a:solidFill>
                    <a:srgbClr val="002060"/>
                  </a:solidFill>
                </a:endParaRPr>
              </a:p>
            </p:txBody>
          </p:sp>
        </mc:Choice>
        <mc:Fallback xmlns="">
          <p:sp>
            <p:nvSpPr>
              <p:cNvPr id="12" name="TextBox 11">
                <a:extLst>
                  <a:ext uri="{FF2B5EF4-FFF2-40B4-BE49-F238E27FC236}">
                    <a16:creationId xmlns:a16="http://schemas.microsoft.com/office/drawing/2014/main" id="{C9BD118A-9CAC-174B-ABE6-671EE134CFBB}"/>
                  </a:ext>
                </a:extLst>
              </p:cNvPr>
              <p:cNvSpPr txBox="1">
                <a:spLocks noRot="1" noChangeAspect="1" noMove="1" noResize="1" noEditPoints="1" noAdjustHandles="1" noChangeArrowheads="1" noChangeShapeType="1" noTextEdit="1"/>
              </p:cNvSpPr>
              <p:nvPr/>
            </p:nvSpPr>
            <p:spPr>
              <a:xfrm>
                <a:off x="0" y="2822407"/>
                <a:ext cx="9997032" cy="400110"/>
              </a:xfrm>
              <a:prstGeom prst="rect">
                <a:avLst/>
              </a:prstGeom>
              <a:blipFill>
                <a:blip r:embed="rId3"/>
                <a:stretch>
                  <a:fillRect b="-1363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74DE0C1-9B35-C654-5C11-26AE27FE0287}"/>
                  </a:ext>
                </a:extLst>
              </p:cNvPr>
              <p:cNvSpPr txBox="1"/>
              <p:nvPr/>
            </p:nvSpPr>
            <p:spPr>
              <a:xfrm>
                <a:off x="9167574" y="2801122"/>
                <a:ext cx="20933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=225</m:t>
                      </m:r>
                    </m:oMath>
                  </m:oMathPara>
                </a14:m>
                <a:endParaRPr lang="en-AU" sz="2000" dirty="0">
                  <a:solidFill>
                    <a:srgbClr val="002060"/>
                  </a:solidFill>
                </a:endParaRPr>
              </a:p>
            </p:txBody>
          </p:sp>
        </mc:Choice>
        <mc:Fallback xmlns="">
          <p:sp>
            <p:nvSpPr>
              <p:cNvPr id="13" name="TextBox 12">
                <a:extLst>
                  <a:ext uri="{FF2B5EF4-FFF2-40B4-BE49-F238E27FC236}">
                    <a16:creationId xmlns:a16="http://schemas.microsoft.com/office/drawing/2014/main" id="{074DE0C1-9B35-C654-5C11-26AE27FE0287}"/>
                  </a:ext>
                </a:extLst>
              </p:cNvPr>
              <p:cNvSpPr txBox="1">
                <a:spLocks noRot="1" noChangeAspect="1" noMove="1" noResize="1" noEditPoints="1" noAdjustHandles="1" noChangeArrowheads="1" noChangeShapeType="1" noTextEdit="1"/>
              </p:cNvSpPr>
              <p:nvPr/>
            </p:nvSpPr>
            <p:spPr>
              <a:xfrm>
                <a:off x="9167574" y="2801122"/>
                <a:ext cx="2093370" cy="40011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D69C4A-A91B-F269-28FD-691D2EBD0E1B}"/>
                  </a:ext>
                </a:extLst>
              </p:cNvPr>
              <p:cNvSpPr txBox="1"/>
              <p:nvPr/>
            </p:nvSpPr>
            <p:spPr>
              <a:xfrm>
                <a:off x="0" y="3149835"/>
                <a:ext cx="10260923" cy="1013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AU" sz="2000" b="0" i="1" smtClean="0">
                              <a:solidFill>
                                <a:srgbClr val="002060"/>
                              </a:solidFill>
                              <a:latin typeface="Cambria Math" panose="02040503050406030204" pitchFamily="18" charset="0"/>
                            </a:rPr>
                          </m:ctrlPr>
                        </m:sSupPr>
                        <m:e>
                          <m:r>
                            <a:rPr lang="en-AU" sz="2000" b="0" i="1" smtClean="0">
                              <a:solidFill>
                                <a:srgbClr val="002060"/>
                              </a:solidFill>
                              <a:latin typeface="Cambria Math" panose="02040503050406030204" pitchFamily="18" charset="0"/>
                            </a:rPr>
                            <m:t>𝜎</m:t>
                          </m:r>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𝑉𝑎𝑟</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100−225</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0.05</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150−225</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0.15</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200−225</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0.35</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250−225</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0.25</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300−225</m:t>
                              </m:r>
                            </m:e>
                          </m:d>
                        </m:e>
                        <m:sup>
                          <m:r>
                            <a:rPr lang="en-AU" sz="2000" b="0" i="1" smtClean="0">
                              <a:solidFill>
                                <a:srgbClr val="002060"/>
                              </a:solidFill>
                              <a:latin typeface="Cambria Math" panose="02040503050406030204" pitchFamily="18" charset="0"/>
                            </a:rPr>
                            <m:t>2</m:t>
                          </m:r>
                        </m:sup>
                      </m:sSup>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0.15</m:t>
                          </m:r>
                        </m:e>
                      </m:d>
                      <m:r>
                        <a:rPr lang="en-AU" sz="2000" b="0" i="1" smtClean="0">
                          <a:solidFill>
                            <a:srgbClr val="002060"/>
                          </a:solidFill>
                          <a:latin typeface="Cambria Math" panose="02040503050406030204" pitchFamily="18" charset="0"/>
                        </a:rPr>
                        <m:t>+</m:t>
                      </m:r>
                      <m:sSup>
                        <m:sSupPr>
                          <m:ctrlPr>
                            <a:rPr lang="en-AU" sz="2000" b="0" i="1" smtClean="0">
                              <a:solidFill>
                                <a:srgbClr val="002060"/>
                              </a:solidFill>
                              <a:latin typeface="Cambria Math" panose="02040503050406030204" pitchFamily="18" charset="0"/>
                            </a:rPr>
                          </m:ctrlPr>
                        </m:sSupPr>
                        <m:e>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400−225</m:t>
                              </m:r>
                            </m:e>
                          </m:d>
                        </m:e>
                        <m:sup>
                          <m:r>
                            <a:rPr lang="en-AU" sz="2000" b="0" i="1" smtClean="0">
                              <a:solidFill>
                                <a:srgbClr val="002060"/>
                              </a:solidFill>
                              <a:latin typeface="Cambria Math" panose="02040503050406030204" pitchFamily="18" charset="0"/>
                            </a:rPr>
                            <m:t>2</m:t>
                          </m:r>
                        </m:sup>
                      </m:sSup>
                      <m:r>
                        <a:rPr lang="en-AU" sz="2000" b="0" i="1" smtClean="0">
                          <a:solidFill>
                            <a:srgbClr val="002060"/>
                          </a:solidFill>
                          <a:latin typeface="Cambria Math" panose="02040503050406030204" pitchFamily="18" charset="0"/>
                        </a:rPr>
                        <m:t>(0.05)</m:t>
                      </m:r>
                    </m:oMath>
                  </m:oMathPara>
                </a14:m>
                <a:endParaRPr lang="en-AU" sz="2000" dirty="0">
                  <a:solidFill>
                    <a:srgbClr val="002060"/>
                  </a:solidFill>
                </a:endParaRPr>
              </a:p>
            </p:txBody>
          </p:sp>
        </mc:Choice>
        <mc:Fallback xmlns="">
          <p:sp>
            <p:nvSpPr>
              <p:cNvPr id="14" name="TextBox 13">
                <a:extLst>
                  <a:ext uri="{FF2B5EF4-FFF2-40B4-BE49-F238E27FC236}">
                    <a16:creationId xmlns:a16="http://schemas.microsoft.com/office/drawing/2014/main" id="{76D69C4A-A91B-F269-28FD-691D2EBD0E1B}"/>
                  </a:ext>
                </a:extLst>
              </p:cNvPr>
              <p:cNvSpPr txBox="1">
                <a:spLocks noRot="1" noChangeAspect="1" noMove="1" noResize="1" noEditPoints="1" noAdjustHandles="1" noChangeArrowheads="1" noChangeShapeType="1" noTextEdit="1"/>
              </p:cNvSpPr>
              <p:nvPr/>
            </p:nvSpPr>
            <p:spPr>
              <a:xfrm>
                <a:off x="0" y="3149835"/>
                <a:ext cx="10260923" cy="1013867"/>
              </a:xfrm>
              <a:prstGeom prst="rect">
                <a:avLst/>
              </a:prstGeom>
              <a:blipFill>
                <a:blip r:embed="rId5"/>
                <a:stretch>
                  <a:fillRect b="-542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AFB754-E15C-16C3-0A0A-DEB382EFCAD6}"/>
                  </a:ext>
                </a:extLst>
              </p:cNvPr>
              <p:cNvSpPr txBox="1"/>
              <p:nvPr/>
            </p:nvSpPr>
            <p:spPr>
              <a:xfrm>
                <a:off x="9586956" y="3596620"/>
                <a:ext cx="20933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=4375</m:t>
                      </m:r>
                    </m:oMath>
                  </m:oMathPara>
                </a14:m>
                <a:endParaRPr lang="en-AU" sz="2000" dirty="0">
                  <a:solidFill>
                    <a:srgbClr val="002060"/>
                  </a:solidFill>
                </a:endParaRPr>
              </a:p>
            </p:txBody>
          </p:sp>
        </mc:Choice>
        <mc:Fallback xmlns="">
          <p:sp>
            <p:nvSpPr>
              <p:cNvPr id="5" name="TextBox 4">
                <a:extLst>
                  <a:ext uri="{FF2B5EF4-FFF2-40B4-BE49-F238E27FC236}">
                    <a16:creationId xmlns:a16="http://schemas.microsoft.com/office/drawing/2014/main" id="{A6AFB754-E15C-16C3-0A0A-DEB382EFCAD6}"/>
                  </a:ext>
                </a:extLst>
              </p:cNvPr>
              <p:cNvSpPr txBox="1">
                <a:spLocks noRot="1" noChangeAspect="1" noMove="1" noResize="1" noEditPoints="1" noAdjustHandles="1" noChangeArrowheads="1" noChangeShapeType="1" noTextEdit="1"/>
              </p:cNvSpPr>
              <p:nvPr/>
            </p:nvSpPr>
            <p:spPr>
              <a:xfrm>
                <a:off x="9586956" y="3596620"/>
                <a:ext cx="2093370" cy="400110"/>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C5F2AA-3404-49DC-24D9-F896A82EA4F8}"/>
                  </a:ext>
                </a:extLst>
              </p:cNvPr>
              <p:cNvSpPr txBox="1"/>
              <p:nvPr/>
            </p:nvSpPr>
            <p:spPr>
              <a:xfrm>
                <a:off x="-159560" y="4159349"/>
                <a:ext cx="3037772" cy="442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𝜎</m:t>
                      </m:r>
                      <m:r>
                        <a:rPr lang="en-AU" sz="2000" b="0" i="1" smtClean="0">
                          <a:solidFill>
                            <a:srgbClr val="002060"/>
                          </a:solidFill>
                          <a:latin typeface="Cambria Math" panose="02040503050406030204" pitchFamily="18" charset="0"/>
                        </a:rPr>
                        <m:t>=</m:t>
                      </m:r>
                      <m:rad>
                        <m:radPr>
                          <m:degHide m:val="on"/>
                          <m:ctrlPr>
                            <a:rPr lang="en-AU" sz="2000" b="0" i="1" smtClean="0">
                              <a:solidFill>
                                <a:srgbClr val="002060"/>
                              </a:solidFill>
                              <a:latin typeface="Cambria Math" panose="02040503050406030204" pitchFamily="18" charset="0"/>
                            </a:rPr>
                          </m:ctrlPr>
                        </m:radPr>
                        <m:deg/>
                        <m:e>
                          <m:r>
                            <a:rPr lang="en-AU" sz="2000" b="0" i="1" smtClean="0">
                              <a:solidFill>
                                <a:srgbClr val="002060"/>
                              </a:solidFill>
                              <a:latin typeface="Cambria Math" panose="02040503050406030204" pitchFamily="18" charset="0"/>
                            </a:rPr>
                            <m:t>4375</m:t>
                          </m:r>
                        </m:e>
                      </m:rad>
                      <m:r>
                        <a:rPr lang="en-AU" sz="2000" b="0" i="1" smtClean="0">
                          <a:solidFill>
                            <a:srgbClr val="002060"/>
                          </a:solidFill>
                          <a:latin typeface="Cambria Math" panose="02040503050406030204" pitchFamily="18" charset="0"/>
                        </a:rPr>
                        <m:t>=66.14</m:t>
                      </m:r>
                    </m:oMath>
                  </m:oMathPara>
                </a14:m>
                <a:endParaRPr lang="en-AU" sz="2000" dirty="0">
                  <a:solidFill>
                    <a:srgbClr val="002060"/>
                  </a:solidFill>
                </a:endParaRPr>
              </a:p>
            </p:txBody>
          </p:sp>
        </mc:Choice>
        <mc:Fallback xmlns="">
          <p:sp>
            <p:nvSpPr>
              <p:cNvPr id="6" name="TextBox 5">
                <a:extLst>
                  <a:ext uri="{FF2B5EF4-FFF2-40B4-BE49-F238E27FC236}">
                    <a16:creationId xmlns:a16="http://schemas.microsoft.com/office/drawing/2014/main" id="{86C5F2AA-3404-49DC-24D9-F896A82EA4F8}"/>
                  </a:ext>
                </a:extLst>
              </p:cNvPr>
              <p:cNvSpPr txBox="1">
                <a:spLocks noRot="1" noChangeAspect="1" noMove="1" noResize="1" noEditPoints="1" noAdjustHandles="1" noChangeArrowheads="1" noChangeShapeType="1" noTextEdit="1"/>
              </p:cNvSpPr>
              <p:nvPr/>
            </p:nvSpPr>
            <p:spPr>
              <a:xfrm>
                <a:off x="-159560" y="4159349"/>
                <a:ext cx="3037772" cy="442685"/>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B47CE5-69C1-7277-9609-0BD5737A95BC}"/>
                  </a:ext>
                </a:extLst>
              </p:cNvPr>
              <p:cNvSpPr txBox="1"/>
              <p:nvPr/>
            </p:nvSpPr>
            <p:spPr>
              <a:xfrm>
                <a:off x="142837" y="4590520"/>
                <a:ext cx="30377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𝑃</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r>
                        <a:rPr lang="en-AU" sz="2000" b="0" i="1" smtClean="0">
                          <a:solidFill>
                            <a:srgbClr val="002060"/>
                          </a:solidFill>
                          <a:latin typeface="Cambria Math" panose="02040503050406030204" pitchFamily="18" charset="0"/>
                        </a:rPr>
                        <m:t>)</m:t>
                      </m:r>
                    </m:oMath>
                  </m:oMathPara>
                </a14:m>
                <a:endParaRPr lang="en-AU" sz="2000" dirty="0">
                  <a:solidFill>
                    <a:srgbClr val="002060"/>
                  </a:solidFill>
                </a:endParaRPr>
              </a:p>
            </p:txBody>
          </p:sp>
        </mc:Choice>
        <mc:Fallback xmlns="">
          <p:sp>
            <p:nvSpPr>
              <p:cNvPr id="7" name="TextBox 6">
                <a:extLst>
                  <a:ext uri="{FF2B5EF4-FFF2-40B4-BE49-F238E27FC236}">
                    <a16:creationId xmlns:a16="http://schemas.microsoft.com/office/drawing/2014/main" id="{24B47CE5-69C1-7277-9609-0BD5737A95BC}"/>
                  </a:ext>
                </a:extLst>
              </p:cNvPr>
              <p:cNvSpPr txBox="1">
                <a:spLocks noRot="1" noChangeAspect="1" noMove="1" noResize="1" noEditPoints="1" noAdjustHandles="1" noChangeArrowheads="1" noChangeShapeType="1" noTextEdit="1"/>
              </p:cNvSpPr>
              <p:nvPr/>
            </p:nvSpPr>
            <p:spPr>
              <a:xfrm>
                <a:off x="142837" y="4590520"/>
                <a:ext cx="3037772" cy="400110"/>
              </a:xfrm>
              <a:prstGeom prst="rect">
                <a:avLst/>
              </a:prstGeom>
              <a:blipFill>
                <a:blip r:embed="rId8"/>
                <a:stretch>
                  <a:fillRect b="-1515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895E9-5E36-4439-8586-14669768DB62}"/>
                  </a:ext>
                </a:extLst>
              </p:cNvPr>
              <p:cNvSpPr txBox="1"/>
              <p:nvPr/>
            </p:nvSpPr>
            <p:spPr>
              <a:xfrm>
                <a:off x="2572032" y="4550894"/>
                <a:ext cx="5860086"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𝑃</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225−2</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66.14</m:t>
                              </m:r>
                            </m:e>
                          </m:d>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≤225+2</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66.14</m:t>
                              </m:r>
                            </m:e>
                          </m:d>
                        </m:e>
                      </m:d>
                    </m:oMath>
                  </m:oMathPara>
                </a14:m>
                <a:endParaRPr lang="en-AU" sz="2000" dirty="0">
                  <a:solidFill>
                    <a:srgbClr val="002060"/>
                  </a:solidFill>
                </a:endParaRPr>
              </a:p>
            </p:txBody>
          </p:sp>
        </mc:Choice>
        <mc:Fallback xmlns="">
          <p:sp>
            <p:nvSpPr>
              <p:cNvPr id="8" name="TextBox 7">
                <a:extLst>
                  <a:ext uri="{FF2B5EF4-FFF2-40B4-BE49-F238E27FC236}">
                    <a16:creationId xmlns:a16="http://schemas.microsoft.com/office/drawing/2014/main" id="{C3D895E9-5E36-4439-8586-14669768DB62}"/>
                  </a:ext>
                </a:extLst>
              </p:cNvPr>
              <p:cNvSpPr txBox="1">
                <a:spLocks noRot="1" noChangeAspect="1" noMove="1" noResize="1" noEditPoints="1" noAdjustHandles="1" noChangeArrowheads="1" noChangeShapeType="1" noTextEdit="1"/>
              </p:cNvSpPr>
              <p:nvPr/>
            </p:nvSpPr>
            <p:spPr>
              <a:xfrm>
                <a:off x="2572032" y="4550894"/>
                <a:ext cx="5860086" cy="439736"/>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E40761-DA14-19A8-B441-1CF9564A3F55}"/>
                  </a:ext>
                </a:extLst>
              </p:cNvPr>
              <p:cNvSpPr txBox="1"/>
              <p:nvPr/>
            </p:nvSpPr>
            <p:spPr>
              <a:xfrm>
                <a:off x="2485092" y="4920696"/>
                <a:ext cx="3903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𝑃</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92.72≤</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≤357.28</m:t>
                          </m:r>
                        </m:e>
                      </m:d>
                    </m:oMath>
                  </m:oMathPara>
                </a14:m>
                <a:endParaRPr lang="en-AU" sz="2000" dirty="0">
                  <a:solidFill>
                    <a:srgbClr val="002060"/>
                  </a:solidFill>
                </a:endParaRPr>
              </a:p>
            </p:txBody>
          </p:sp>
        </mc:Choice>
        <mc:Fallback xmlns="">
          <p:sp>
            <p:nvSpPr>
              <p:cNvPr id="10" name="TextBox 9">
                <a:extLst>
                  <a:ext uri="{FF2B5EF4-FFF2-40B4-BE49-F238E27FC236}">
                    <a16:creationId xmlns:a16="http://schemas.microsoft.com/office/drawing/2014/main" id="{59E40761-DA14-19A8-B441-1CF9564A3F55}"/>
                  </a:ext>
                </a:extLst>
              </p:cNvPr>
              <p:cNvSpPr txBox="1">
                <a:spLocks noRot="1" noChangeAspect="1" noMove="1" noResize="1" noEditPoints="1" noAdjustHandles="1" noChangeArrowheads="1" noChangeShapeType="1" noTextEdit="1"/>
              </p:cNvSpPr>
              <p:nvPr/>
            </p:nvSpPr>
            <p:spPr>
              <a:xfrm>
                <a:off x="2485092" y="4920696"/>
                <a:ext cx="3903434" cy="400110"/>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8424E9-CA5C-4169-9AAF-472BCC9B49B7}"/>
                  </a:ext>
                </a:extLst>
              </p:cNvPr>
              <p:cNvSpPr txBox="1"/>
              <p:nvPr/>
            </p:nvSpPr>
            <p:spPr>
              <a:xfrm>
                <a:off x="2271502" y="5290498"/>
                <a:ext cx="3903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𝑃</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100≤</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≤300</m:t>
                          </m:r>
                        </m:e>
                      </m:d>
                    </m:oMath>
                  </m:oMathPara>
                </a14:m>
                <a:endParaRPr lang="en-AU" sz="2000" dirty="0">
                  <a:solidFill>
                    <a:srgbClr val="002060"/>
                  </a:solidFill>
                </a:endParaRPr>
              </a:p>
            </p:txBody>
          </p:sp>
        </mc:Choice>
        <mc:Fallback xmlns="">
          <p:sp>
            <p:nvSpPr>
              <p:cNvPr id="11" name="TextBox 10">
                <a:extLst>
                  <a:ext uri="{FF2B5EF4-FFF2-40B4-BE49-F238E27FC236}">
                    <a16:creationId xmlns:a16="http://schemas.microsoft.com/office/drawing/2014/main" id="{778424E9-CA5C-4169-9AAF-472BCC9B49B7}"/>
                  </a:ext>
                </a:extLst>
              </p:cNvPr>
              <p:cNvSpPr txBox="1">
                <a:spLocks noRot="1" noChangeAspect="1" noMove="1" noResize="1" noEditPoints="1" noAdjustHandles="1" noChangeArrowheads="1" noChangeShapeType="1" noTextEdit="1"/>
              </p:cNvSpPr>
              <p:nvPr/>
            </p:nvSpPr>
            <p:spPr>
              <a:xfrm>
                <a:off x="2271502" y="5290498"/>
                <a:ext cx="3903434" cy="400110"/>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DA50EB-48E9-B9E9-EBA5-6A8A8BB80053}"/>
                  </a:ext>
                </a:extLst>
              </p:cNvPr>
              <p:cNvSpPr txBox="1"/>
              <p:nvPr/>
            </p:nvSpPr>
            <p:spPr>
              <a:xfrm>
                <a:off x="2137989" y="5650982"/>
                <a:ext cx="39034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=1−0.05=0.95</m:t>
                      </m:r>
                    </m:oMath>
                  </m:oMathPara>
                </a14:m>
                <a:endParaRPr lang="en-AU" sz="2000" dirty="0">
                  <a:solidFill>
                    <a:srgbClr val="002060"/>
                  </a:solidFill>
                </a:endParaRPr>
              </a:p>
            </p:txBody>
          </p:sp>
        </mc:Choice>
        <mc:Fallback xmlns="">
          <p:sp>
            <p:nvSpPr>
              <p:cNvPr id="15" name="TextBox 14">
                <a:extLst>
                  <a:ext uri="{FF2B5EF4-FFF2-40B4-BE49-F238E27FC236}">
                    <a16:creationId xmlns:a16="http://schemas.microsoft.com/office/drawing/2014/main" id="{18DA50EB-48E9-B9E9-EBA5-6A8A8BB80053}"/>
                  </a:ext>
                </a:extLst>
              </p:cNvPr>
              <p:cNvSpPr txBox="1">
                <a:spLocks noRot="1" noChangeAspect="1" noMove="1" noResize="1" noEditPoints="1" noAdjustHandles="1" noChangeArrowheads="1" noChangeShapeType="1" noTextEdit="1"/>
              </p:cNvSpPr>
              <p:nvPr/>
            </p:nvSpPr>
            <p:spPr>
              <a:xfrm>
                <a:off x="2137989" y="5650982"/>
                <a:ext cx="3903434" cy="400110"/>
              </a:xfrm>
              <a:prstGeom prst="rect">
                <a:avLst/>
              </a:prstGeom>
              <a:blipFill>
                <a:blip r:embed="rId1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75D31D-C7AA-7558-6984-01333618BE00}"/>
                  </a:ext>
                </a:extLst>
              </p:cNvPr>
              <p:cNvSpPr txBox="1"/>
              <p:nvPr/>
            </p:nvSpPr>
            <p:spPr>
              <a:xfrm>
                <a:off x="142836" y="6020784"/>
                <a:ext cx="11805733" cy="830997"/>
              </a:xfrm>
              <a:prstGeom prst="rect">
                <a:avLst/>
              </a:prstGeom>
              <a:noFill/>
              <a:ln>
                <a:solidFill>
                  <a:srgbClr val="FF0000"/>
                </a:solidFill>
              </a:ln>
            </p:spPr>
            <p:txBody>
              <a:bodyPr wrap="square" rtlCol="0">
                <a:spAutoFit/>
              </a:bodyPr>
              <a:lstStyle/>
              <a:p>
                <a:r>
                  <a:rPr lang="en-AU" sz="2400" b="0" dirty="0">
                    <a:solidFill>
                      <a:srgbClr val="002060"/>
                    </a:solidFill>
                  </a:rPr>
                  <a:t>Property -  95% of the distribution lies within two standard deviation either side of the mean</a:t>
                </a:r>
              </a:p>
              <a:p>
                <a:pPr/>
                <a14:m>
                  <m:oMathPara xmlns:m="http://schemas.openxmlformats.org/officeDocument/2006/math">
                    <m:oMathParaPr>
                      <m:jc m:val="centerGroup"/>
                    </m:oMathParaPr>
                    <m:oMath xmlns:m="http://schemas.openxmlformats.org/officeDocument/2006/math">
                      <m:r>
                        <a:rPr lang="en-AU" sz="2400" b="0" i="1" smtClean="0">
                          <a:solidFill>
                            <a:srgbClr val="002060"/>
                          </a:solidFill>
                          <a:latin typeface="Cambria Math" panose="02040503050406030204" pitchFamily="18" charset="0"/>
                        </a:rPr>
                        <m:t>𝑃</m:t>
                      </m:r>
                      <m:d>
                        <m:dPr>
                          <m:ctrlPr>
                            <a:rPr lang="en-AU" sz="2400" b="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𝜇</m:t>
                          </m:r>
                          <m:r>
                            <a:rPr lang="en-AU" sz="2400" b="0" i="1" smtClean="0">
                              <a:solidFill>
                                <a:srgbClr val="002060"/>
                              </a:solidFill>
                              <a:latin typeface="Cambria Math" panose="02040503050406030204" pitchFamily="18" charset="0"/>
                            </a:rPr>
                            <m:t>−2</m:t>
                          </m:r>
                          <m:r>
                            <a:rPr lang="en-AU" sz="2400" b="0" i="1" smtClean="0">
                              <a:solidFill>
                                <a:srgbClr val="002060"/>
                              </a:solidFill>
                              <a:latin typeface="Cambria Math" panose="02040503050406030204" pitchFamily="18" charset="0"/>
                            </a:rPr>
                            <m:t>𝜎</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𝑋</m:t>
                          </m:r>
                          <m:r>
                            <a:rPr lang="en-AU"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𝜇</m:t>
                          </m:r>
                          <m:r>
                            <a:rPr lang="en-AU" sz="2400" b="0" i="1" smtClean="0">
                              <a:solidFill>
                                <a:srgbClr val="002060"/>
                              </a:solidFill>
                              <a:latin typeface="Cambria Math" panose="02040503050406030204" pitchFamily="18" charset="0"/>
                            </a:rPr>
                            <m:t>+2</m:t>
                          </m:r>
                          <m:r>
                            <a:rPr lang="en-AU" sz="2400" b="0" i="1" smtClean="0">
                              <a:solidFill>
                                <a:srgbClr val="002060"/>
                              </a:solidFill>
                              <a:latin typeface="Cambria Math" panose="02040503050406030204" pitchFamily="18" charset="0"/>
                            </a:rPr>
                            <m:t>𝜎</m:t>
                          </m:r>
                        </m:e>
                      </m:d>
                      <m:r>
                        <a:rPr lang="en-AU" sz="2400" b="0" i="1" smtClean="0">
                          <a:solidFill>
                            <a:srgbClr val="002060"/>
                          </a:solidFill>
                          <a:latin typeface="Cambria Math" panose="02040503050406030204" pitchFamily="18" charset="0"/>
                        </a:rPr>
                        <m:t>≈0.95</m:t>
                      </m:r>
                    </m:oMath>
                  </m:oMathPara>
                </a14:m>
                <a:endParaRPr lang="en-AU" sz="2400" dirty="0">
                  <a:solidFill>
                    <a:srgbClr val="002060"/>
                  </a:solidFill>
                </a:endParaRPr>
              </a:p>
            </p:txBody>
          </p:sp>
        </mc:Choice>
        <mc:Fallback xmlns="">
          <p:sp>
            <p:nvSpPr>
              <p:cNvPr id="16" name="TextBox 15">
                <a:extLst>
                  <a:ext uri="{FF2B5EF4-FFF2-40B4-BE49-F238E27FC236}">
                    <a16:creationId xmlns:a16="http://schemas.microsoft.com/office/drawing/2014/main" id="{8A75D31D-C7AA-7558-6984-01333618BE00}"/>
                  </a:ext>
                </a:extLst>
              </p:cNvPr>
              <p:cNvSpPr txBox="1">
                <a:spLocks noRot="1" noChangeAspect="1" noMove="1" noResize="1" noEditPoints="1" noAdjustHandles="1" noChangeArrowheads="1" noChangeShapeType="1" noTextEdit="1"/>
              </p:cNvSpPr>
              <p:nvPr/>
            </p:nvSpPr>
            <p:spPr>
              <a:xfrm>
                <a:off x="142836" y="6020784"/>
                <a:ext cx="11805733" cy="830997"/>
              </a:xfrm>
              <a:prstGeom prst="rect">
                <a:avLst/>
              </a:prstGeom>
              <a:blipFill>
                <a:blip r:embed="rId13"/>
                <a:stretch>
                  <a:fillRect l="-722" t="-5072" b="-3623"/>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3381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p:bldP spid="6" grpId="0"/>
      <p:bldP spid="7" grpId="0"/>
      <p:bldP spid="8" grpId="0"/>
      <p:bldP spid="10" grpId="0"/>
      <p:bldP spid="11" grpId="0"/>
      <p:bldP spid="15"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726" y="782596"/>
                <a:ext cx="11932993" cy="1046204"/>
              </a:xfrm>
            </p:spPr>
            <p:txBody>
              <a:bodyPr>
                <a:normAutofit lnSpcReduction="10000"/>
              </a:bodyPr>
              <a:lstStyle/>
              <a:p>
                <a:pPr marL="0" indent="0" algn="just">
                  <a:buNone/>
                </a:pPr>
                <a:r>
                  <a:rPr lang="en-GB" sz="2400" dirty="0"/>
                  <a:t>A manufacturer knows that the mean number of faulty light bulbs in a batch of 10 000 is 12, with a standard deviation of 3. He wishes to claim to his clients that 95% of batches will contain between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𝑐</m:t>
                        </m:r>
                      </m:e>
                      <m:sub>
                        <m:r>
                          <a:rPr lang="en-AU" sz="2400" b="0" i="1" smtClean="0">
                            <a:latin typeface="Cambria Math" panose="02040503050406030204" pitchFamily="18" charset="0"/>
                          </a:rPr>
                          <m:t>1</m:t>
                        </m:r>
                      </m:sub>
                    </m:sSub>
                  </m:oMath>
                </a14:m>
                <a:r>
                  <a:rPr lang="en-GB" sz="2400" dirty="0"/>
                  <a:t> and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𝑐</m:t>
                        </m:r>
                      </m:e>
                      <m:sub>
                        <m:r>
                          <a:rPr lang="en-AU" sz="2400" b="0" i="1" smtClean="0">
                            <a:latin typeface="Cambria Math" panose="02040503050406030204" pitchFamily="18" charset="0"/>
                          </a:rPr>
                          <m:t>2</m:t>
                        </m:r>
                      </m:sub>
                    </m:sSub>
                  </m:oMath>
                </a14:m>
                <a:r>
                  <a:rPr lang="en-GB" sz="2400" dirty="0"/>
                  <a:t> faulty light bulbs. What are two possible values of </a:t>
                </a:r>
                <a14:m>
                  <m:oMath xmlns:m="http://schemas.openxmlformats.org/officeDocument/2006/math">
                    <m:sSub>
                      <m:sSubPr>
                        <m:ctrlPr>
                          <a:rPr lang="en-AU" sz="2400" i="1">
                            <a:latin typeface="Cambria Math" panose="02040503050406030204" pitchFamily="18" charset="0"/>
                          </a:rPr>
                        </m:ctrlPr>
                      </m:sSubPr>
                      <m:e>
                        <m:r>
                          <a:rPr lang="en-AU" sz="2400" i="1">
                            <a:latin typeface="Cambria Math" panose="02040503050406030204" pitchFamily="18" charset="0"/>
                          </a:rPr>
                          <m:t>𝑐</m:t>
                        </m:r>
                      </m:e>
                      <m:sub>
                        <m:r>
                          <a:rPr lang="en-AU" sz="2400" i="1">
                            <a:latin typeface="Cambria Math" panose="02040503050406030204" pitchFamily="18" charset="0"/>
                          </a:rPr>
                          <m:t>1</m:t>
                        </m:r>
                      </m:sub>
                    </m:sSub>
                  </m:oMath>
                </a14:m>
                <a:r>
                  <a:rPr lang="en-GB" sz="2400" dirty="0"/>
                  <a:t> and </a:t>
                </a:r>
                <a14:m>
                  <m:oMath xmlns:m="http://schemas.openxmlformats.org/officeDocument/2006/math">
                    <m:sSub>
                      <m:sSubPr>
                        <m:ctrlPr>
                          <a:rPr lang="en-AU" sz="2400" i="1">
                            <a:latin typeface="Cambria Math" panose="02040503050406030204" pitchFamily="18" charset="0"/>
                          </a:rPr>
                        </m:ctrlPr>
                      </m:sSubPr>
                      <m:e>
                        <m:r>
                          <a:rPr lang="en-AU" sz="2400" i="1">
                            <a:latin typeface="Cambria Math" panose="02040503050406030204" pitchFamily="18" charset="0"/>
                          </a:rPr>
                          <m:t>𝑐</m:t>
                        </m:r>
                      </m:e>
                      <m:sub>
                        <m:r>
                          <a:rPr lang="en-AU" sz="2400" i="1">
                            <a:latin typeface="Cambria Math" panose="02040503050406030204" pitchFamily="18" charset="0"/>
                          </a:rPr>
                          <m:t>2</m:t>
                        </m:r>
                      </m:sub>
                    </m:sSub>
                  </m:oMath>
                </a14:m>
                <a:r>
                  <a:rPr lang="en-GB" sz="2400" dirty="0"/>
                  <a:t>?</a:t>
                </a:r>
                <a:endParaRPr lang="en-AU"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726" y="782596"/>
                <a:ext cx="11932993" cy="1046204"/>
              </a:xfrm>
              <a:blipFill>
                <a:blip r:embed="rId2"/>
                <a:stretch>
                  <a:fillRect l="-766" t="-11047" r="-766" b="-6395"/>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897D329E-E829-8BB5-872A-A191866E368D}"/>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34B4BA8-49A8-F758-D880-550DD389FC9B}"/>
                  </a:ext>
                </a:extLst>
              </p:cNvPr>
              <p:cNvSpPr txBox="1"/>
              <p:nvPr/>
            </p:nvSpPr>
            <p:spPr>
              <a:xfrm>
                <a:off x="472543" y="1806160"/>
                <a:ext cx="16140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=12</m:t>
                      </m:r>
                    </m:oMath>
                  </m:oMathPara>
                </a14:m>
                <a:endParaRPr lang="en-AU" sz="2000" dirty="0">
                  <a:solidFill>
                    <a:srgbClr val="002060"/>
                  </a:solidFill>
                </a:endParaRPr>
              </a:p>
            </p:txBody>
          </p:sp>
        </mc:Choice>
        <mc:Fallback xmlns="">
          <p:sp>
            <p:nvSpPr>
              <p:cNvPr id="2" name="TextBox 1">
                <a:extLst>
                  <a:ext uri="{FF2B5EF4-FFF2-40B4-BE49-F238E27FC236}">
                    <a16:creationId xmlns:a16="http://schemas.microsoft.com/office/drawing/2014/main" id="{134B4BA8-49A8-F758-D880-550DD389FC9B}"/>
                  </a:ext>
                </a:extLst>
              </p:cNvPr>
              <p:cNvSpPr txBox="1">
                <a:spLocks noRot="1" noChangeAspect="1" noMove="1" noResize="1" noEditPoints="1" noAdjustHandles="1" noChangeArrowheads="1" noChangeShapeType="1" noTextEdit="1"/>
              </p:cNvSpPr>
              <p:nvPr/>
            </p:nvSpPr>
            <p:spPr>
              <a:xfrm>
                <a:off x="472543" y="1806160"/>
                <a:ext cx="1614008" cy="400110"/>
              </a:xfrm>
              <a:prstGeom prst="rect">
                <a:avLst/>
              </a:prstGeom>
              <a:blipFill>
                <a:blip r:embed="rId3"/>
                <a:stretch>
                  <a:fillRect b="-454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EAEE3C-71EB-8FFC-F116-F4C175078620}"/>
                  </a:ext>
                </a:extLst>
              </p:cNvPr>
              <p:cNvSpPr txBox="1"/>
              <p:nvPr/>
            </p:nvSpPr>
            <p:spPr>
              <a:xfrm>
                <a:off x="1546503" y="1833171"/>
                <a:ext cx="16140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000" b="0" i="1" smtClean="0">
                          <a:solidFill>
                            <a:srgbClr val="002060"/>
                          </a:solidFill>
                          <a:latin typeface="Cambria Math" panose="02040503050406030204" pitchFamily="18" charset="0"/>
                        </a:rPr>
                        <m:t>𝜎</m:t>
                      </m:r>
                      <m:r>
                        <a:rPr lang="en-AU" sz="2000" b="0" i="1" smtClean="0">
                          <a:solidFill>
                            <a:srgbClr val="002060"/>
                          </a:solidFill>
                          <a:latin typeface="Cambria Math" panose="02040503050406030204" pitchFamily="18" charset="0"/>
                        </a:rPr>
                        <m:t>=3</m:t>
                      </m:r>
                    </m:oMath>
                  </m:oMathPara>
                </a14:m>
                <a:endParaRPr lang="en-AU" sz="2000" dirty="0">
                  <a:solidFill>
                    <a:srgbClr val="002060"/>
                  </a:solidFill>
                </a:endParaRPr>
              </a:p>
            </p:txBody>
          </p:sp>
        </mc:Choice>
        <mc:Fallback xmlns="">
          <p:sp>
            <p:nvSpPr>
              <p:cNvPr id="5" name="TextBox 4">
                <a:extLst>
                  <a:ext uri="{FF2B5EF4-FFF2-40B4-BE49-F238E27FC236}">
                    <a16:creationId xmlns:a16="http://schemas.microsoft.com/office/drawing/2014/main" id="{B8EAEE3C-71EB-8FFC-F116-F4C175078620}"/>
                  </a:ext>
                </a:extLst>
              </p:cNvPr>
              <p:cNvSpPr txBox="1">
                <a:spLocks noRot="1" noChangeAspect="1" noMove="1" noResize="1" noEditPoints="1" noAdjustHandles="1" noChangeArrowheads="1" noChangeShapeType="1" noTextEdit="1"/>
              </p:cNvSpPr>
              <p:nvPr/>
            </p:nvSpPr>
            <p:spPr>
              <a:xfrm>
                <a:off x="1546503" y="1833171"/>
                <a:ext cx="1614008" cy="40011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7F452C-B4E8-9208-720B-F87690A86578}"/>
                  </a:ext>
                </a:extLst>
              </p:cNvPr>
              <p:cNvSpPr txBox="1"/>
              <p:nvPr/>
            </p:nvSpPr>
            <p:spPr>
              <a:xfrm>
                <a:off x="1901421" y="2262851"/>
                <a:ext cx="7966734" cy="400110"/>
              </a:xfrm>
              <a:prstGeom prst="rect">
                <a:avLst/>
              </a:prstGeom>
              <a:noFill/>
            </p:spPr>
            <p:txBody>
              <a:bodyPr wrap="square" rtlCol="0">
                <a:spAutoFit/>
              </a:bodyPr>
              <a:lstStyle/>
              <a:p>
                <a:r>
                  <a:rPr lang="en-AU" sz="2000" b="0" dirty="0">
                    <a:solidFill>
                      <a:srgbClr val="002060"/>
                    </a:solidFill>
                  </a:rPr>
                  <a:t>Since </a:t>
                </a:r>
                <a14:m>
                  <m:oMath xmlns:m="http://schemas.openxmlformats.org/officeDocument/2006/math">
                    <m:r>
                      <m:rPr>
                        <m:sty m:val="p"/>
                      </m:rPr>
                      <a:rPr lang="en-AU" sz="2000">
                        <a:solidFill>
                          <a:srgbClr val="002060"/>
                        </a:solidFill>
                        <a:latin typeface="Cambria Math" panose="02040503050406030204" pitchFamily="18" charset="0"/>
                      </a:rPr>
                      <m:t>P</m:t>
                    </m:r>
                    <m:d>
                      <m:dPr>
                        <m:ctrlPr>
                          <a:rPr lang="en-AU" sz="2000" b="0" i="1" smtClean="0">
                            <a:solidFill>
                              <a:srgbClr val="002060"/>
                            </a:solidFill>
                            <a:latin typeface="Cambria Math" panose="02040503050406030204" pitchFamily="18" charset="0"/>
                          </a:rPr>
                        </m:ctrlPr>
                      </m:dPr>
                      <m:e>
                        <m:sSub>
                          <m:sSubPr>
                            <m:ctrlPr>
                              <a:rPr lang="en-AU" sz="2000" b="0" i="1" smtClean="0">
                                <a:solidFill>
                                  <a:srgbClr val="002060"/>
                                </a:solidFill>
                                <a:latin typeface="Cambria Math" panose="02040503050406030204" pitchFamily="18" charset="0"/>
                              </a:rPr>
                            </m:ctrlPr>
                          </m:sSubPr>
                          <m:e>
                            <m:r>
                              <a:rPr lang="en-AU" sz="2000" b="0" i="1" smtClean="0">
                                <a:solidFill>
                                  <a:srgbClr val="002060"/>
                                </a:solidFill>
                                <a:latin typeface="Cambria Math" panose="02040503050406030204" pitchFamily="18" charset="0"/>
                              </a:rPr>
                              <m:t>𝑐</m:t>
                            </m:r>
                          </m:e>
                          <m:sub>
                            <m:r>
                              <a:rPr lang="en-AU" sz="2000" b="0" i="1" smtClean="0">
                                <a:solidFill>
                                  <a:srgbClr val="002060"/>
                                </a:solidFill>
                                <a:latin typeface="Cambria Math" panose="02040503050406030204" pitchFamily="18" charset="0"/>
                              </a:rPr>
                              <m:t>1</m:t>
                            </m:r>
                          </m:sub>
                        </m:sSub>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m:t>
                        </m:r>
                        <m:sSub>
                          <m:sSubPr>
                            <m:ctrlPr>
                              <a:rPr lang="en-AU" sz="2000" b="0" i="1" smtClean="0">
                                <a:solidFill>
                                  <a:srgbClr val="002060"/>
                                </a:solidFill>
                                <a:latin typeface="Cambria Math" panose="02040503050406030204" pitchFamily="18" charset="0"/>
                              </a:rPr>
                            </m:ctrlPr>
                          </m:sSubPr>
                          <m:e>
                            <m:r>
                              <a:rPr lang="en-AU" sz="2000" b="0" i="1" smtClean="0">
                                <a:solidFill>
                                  <a:srgbClr val="002060"/>
                                </a:solidFill>
                                <a:latin typeface="Cambria Math" panose="02040503050406030204" pitchFamily="18" charset="0"/>
                              </a:rPr>
                              <m:t>𝑐</m:t>
                            </m:r>
                          </m:e>
                          <m:sub>
                            <m:r>
                              <a:rPr lang="en-AU" sz="2000" b="0" i="1" smtClean="0">
                                <a:solidFill>
                                  <a:srgbClr val="002060"/>
                                </a:solidFill>
                                <a:latin typeface="Cambria Math" panose="02040503050406030204" pitchFamily="18" charset="0"/>
                              </a:rPr>
                              <m:t>2</m:t>
                            </m:r>
                          </m:sub>
                        </m:sSub>
                      </m:e>
                    </m:d>
                    <m:r>
                      <a:rPr lang="en-AU" sz="2000" b="0" i="1" smtClean="0">
                        <a:solidFill>
                          <a:srgbClr val="002060"/>
                        </a:solidFill>
                        <a:latin typeface="Cambria Math" panose="02040503050406030204" pitchFamily="18" charset="0"/>
                      </a:rPr>
                      <m:t>≈0.95</m:t>
                    </m:r>
                  </m:oMath>
                </a14:m>
                <a:endParaRPr lang="en-AU" sz="2000" dirty="0">
                  <a:solidFill>
                    <a:srgbClr val="002060"/>
                  </a:solidFill>
                </a:endParaRPr>
              </a:p>
            </p:txBody>
          </p:sp>
        </mc:Choice>
        <mc:Fallback xmlns="">
          <p:sp>
            <p:nvSpPr>
              <p:cNvPr id="6" name="TextBox 5">
                <a:extLst>
                  <a:ext uri="{FF2B5EF4-FFF2-40B4-BE49-F238E27FC236}">
                    <a16:creationId xmlns:a16="http://schemas.microsoft.com/office/drawing/2014/main" id="{047F452C-B4E8-9208-720B-F87690A86578}"/>
                  </a:ext>
                </a:extLst>
              </p:cNvPr>
              <p:cNvSpPr txBox="1">
                <a:spLocks noRot="1" noChangeAspect="1" noMove="1" noResize="1" noEditPoints="1" noAdjustHandles="1" noChangeArrowheads="1" noChangeShapeType="1" noTextEdit="1"/>
              </p:cNvSpPr>
              <p:nvPr/>
            </p:nvSpPr>
            <p:spPr>
              <a:xfrm>
                <a:off x="1901421" y="2262851"/>
                <a:ext cx="7966734" cy="400110"/>
              </a:xfrm>
              <a:prstGeom prst="rect">
                <a:avLst/>
              </a:prstGeom>
              <a:blipFill>
                <a:blip r:embed="rId5"/>
                <a:stretch>
                  <a:fillRect l="-842" t="-7576" b="-2575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3F1F48-49AE-2E1D-F79A-CD79E0E158F8}"/>
                  </a:ext>
                </a:extLst>
              </p:cNvPr>
              <p:cNvSpPr txBox="1"/>
              <p:nvPr/>
            </p:nvSpPr>
            <p:spPr>
              <a:xfrm>
                <a:off x="472543" y="2651021"/>
                <a:ext cx="79667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AU" sz="2000">
                          <a:solidFill>
                            <a:srgbClr val="002060"/>
                          </a:solidFill>
                          <a:latin typeface="Cambria Math" panose="02040503050406030204" pitchFamily="18" charset="0"/>
                        </a:rPr>
                        <m:t>P</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𝑋</m:t>
                          </m:r>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e>
                      </m:d>
                      <m:r>
                        <a:rPr lang="en-AU" sz="2000" b="0" i="1" smtClean="0">
                          <a:solidFill>
                            <a:srgbClr val="002060"/>
                          </a:solidFill>
                          <a:latin typeface="Cambria Math" panose="02040503050406030204" pitchFamily="18" charset="0"/>
                        </a:rPr>
                        <m:t>≈0.95</m:t>
                      </m:r>
                    </m:oMath>
                  </m:oMathPara>
                </a14:m>
                <a:endParaRPr lang="en-AU" sz="2000" dirty="0">
                  <a:solidFill>
                    <a:srgbClr val="002060"/>
                  </a:solidFill>
                </a:endParaRPr>
              </a:p>
            </p:txBody>
          </p:sp>
        </mc:Choice>
        <mc:Fallback xmlns="">
          <p:sp>
            <p:nvSpPr>
              <p:cNvPr id="8" name="TextBox 7">
                <a:extLst>
                  <a:ext uri="{FF2B5EF4-FFF2-40B4-BE49-F238E27FC236}">
                    <a16:creationId xmlns:a16="http://schemas.microsoft.com/office/drawing/2014/main" id="{203F1F48-49AE-2E1D-F79A-CD79E0E158F8}"/>
                  </a:ext>
                </a:extLst>
              </p:cNvPr>
              <p:cNvSpPr txBox="1">
                <a:spLocks noRot="1" noChangeAspect="1" noMove="1" noResize="1" noEditPoints="1" noAdjustHandles="1" noChangeArrowheads="1" noChangeShapeType="1" noTextEdit="1"/>
              </p:cNvSpPr>
              <p:nvPr/>
            </p:nvSpPr>
            <p:spPr>
              <a:xfrm>
                <a:off x="472543" y="2651021"/>
                <a:ext cx="7966734" cy="400110"/>
              </a:xfrm>
              <a:prstGeom prst="rect">
                <a:avLst/>
              </a:prstGeom>
              <a:blipFill>
                <a:blip r:embed="rId6"/>
                <a:stretch>
                  <a:fillRect b="-454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9BE0EC-D9AB-FD01-CCD2-D198D6E42F14}"/>
                  </a:ext>
                </a:extLst>
              </p:cNvPr>
              <p:cNvSpPr txBox="1"/>
              <p:nvPr/>
            </p:nvSpPr>
            <p:spPr>
              <a:xfrm>
                <a:off x="2353507" y="3046812"/>
                <a:ext cx="1617076"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AU" sz="2000" b="0" i="1" smtClean="0">
                              <a:solidFill>
                                <a:srgbClr val="002060"/>
                              </a:solidFill>
                              <a:latin typeface="Cambria Math" panose="02040503050406030204" pitchFamily="18" charset="0"/>
                            </a:rPr>
                          </m:ctrlPr>
                        </m:sSubPr>
                        <m:e>
                          <m:r>
                            <a:rPr lang="en-AU" sz="2000" i="1" smtClean="0">
                              <a:solidFill>
                                <a:srgbClr val="002060"/>
                              </a:solidFill>
                              <a:latin typeface="Cambria Math" panose="02040503050406030204" pitchFamily="18" charset="0"/>
                            </a:rPr>
                            <m:t>𝑐</m:t>
                          </m:r>
                        </m:e>
                        <m:sub>
                          <m:r>
                            <a:rPr lang="en-AU" sz="2000" b="0" i="1" smtClean="0">
                              <a:solidFill>
                                <a:srgbClr val="002060"/>
                              </a:solidFill>
                              <a:latin typeface="Cambria Math" panose="02040503050406030204" pitchFamily="18" charset="0"/>
                            </a:rPr>
                            <m:t>1</m:t>
                          </m:r>
                        </m:sub>
                      </m:sSub>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=12−2</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3</m:t>
                          </m:r>
                        </m:e>
                      </m:d>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=6</m:t>
                      </m:r>
                    </m:oMath>
                  </m:oMathPara>
                </a14:m>
                <a:endParaRPr lang="en-AU" sz="2000" dirty="0">
                  <a:solidFill>
                    <a:srgbClr val="002060"/>
                  </a:solidFill>
                </a:endParaRPr>
              </a:p>
            </p:txBody>
          </p:sp>
        </mc:Choice>
        <mc:Fallback xmlns="">
          <p:sp>
            <p:nvSpPr>
              <p:cNvPr id="9" name="TextBox 8">
                <a:extLst>
                  <a:ext uri="{FF2B5EF4-FFF2-40B4-BE49-F238E27FC236}">
                    <a16:creationId xmlns:a16="http://schemas.microsoft.com/office/drawing/2014/main" id="{0E9BE0EC-D9AB-FD01-CCD2-D198D6E42F14}"/>
                  </a:ext>
                </a:extLst>
              </p:cNvPr>
              <p:cNvSpPr txBox="1">
                <a:spLocks noRot="1" noChangeAspect="1" noMove="1" noResize="1" noEditPoints="1" noAdjustHandles="1" noChangeArrowheads="1" noChangeShapeType="1" noTextEdit="1"/>
              </p:cNvSpPr>
              <p:nvPr/>
            </p:nvSpPr>
            <p:spPr>
              <a:xfrm>
                <a:off x="2353507" y="3046812"/>
                <a:ext cx="1617076" cy="1015663"/>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69B4FB-6676-51E3-D94D-ABBC11AA8978}"/>
                  </a:ext>
                </a:extLst>
              </p:cNvPr>
              <p:cNvSpPr txBox="1"/>
              <p:nvPr/>
            </p:nvSpPr>
            <p:spPr>
              <a:xfrm>
                <a:off x="4486739" y="3046811"/>
                <a:ext cx="1617076"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AU" sz="2000" b="0" i="1" smtClean="0">
                              <a:solidFill>
                                <a:srgbClr val="002060"/>
                              </a:solidFill>
                              <a:latin typeface="Cambria Math" panose="02040503050406030204" pitchFamily="18" charset="0"/>
                            </a:rPr>
                          </m:ctrlPr>
                        </m:sSubPr>
                        <m:e>
                          <m:r>
                            <a:rPr lang="en-AU" sz="2000" i="1" smtClean="0">
                              <a:solidFill>
                                <a:srgbClr val="002060"/>
                              </a:solidFill>
                              <a:latin typeface="Cambria Math" panose="02040503050406030204" pitchFamily="18" charset="0"/>
                            </a:rPr>
                            <m:t>𝑐</m:t>
                          </m:r>
                        </m:e>
                        <m:sub>
                          <m:r>
                            <a:rPr lang="en-AU" sz="2000" b="0" i="1" smtClean="0">
                              <a:solidFill>
                                <a:srgbClr val="002060"/>
                              </a:solidFill>
                              <a:latin typeface="Cambria Math" panose="02040503050406030204" pitchFamily="18" charset="0"/>
                            </a:rPr>
                            <m:t>2</m:t>
                          </m:r>
                        </m:sub>
                      </m:sSub>
                      <m:r>
                        <a:rPr lang="en-AU" sz="2000" b="0" i="1" smtClean="0">
                          <a:solidFill>
                            <a:srgbClr val="002060"/>
                          </a:solidFill>
                          <a:latin typeface="Cambria Math" panose="02040503050406030204" pitchFamily="18" charset="0"/>
                        </a:rPr>
                        <m:t>=</m:t>
                      </m:r>
                      <m:r>
                        <a:rPr lang="en-AU" sz="2000" b="0" i="1" smtClean="0">
                          <a:solidFill>
                            <a:srgbClr val="002060"/>
                          </a:solidFill>
                          <a:latin typeface="Cambria Math" panose="02040503050406030204" pitchFamily="18" charset="0"/>
                        </a:rPr>
                        <m:t>𝜇</m:t>
                      </m:r>
                      <m:r>
                        <a:rPr lang="en-AU" sz="2000" b="0" i="1" smtClean="0">
                          <a:solidFill>
                            <a:srgbClr val="002060"/>
                          </a:solidFill>
                          <a:latin typeface="Cambria Math" panose="02040503050406030204" pitchFamily="18" charset="0"/>
                        </a:rPr>
                        <m:t>+2</m:t>
                      </m:r>
                      <m:r>
                        <a:rPr lang="en-AU" sz="2000" b="0" i="1" smtClean="0">
                          <a:solidFill>
                            <a:srgbClr val="002060"/>
                          </a:solidFill>
                          <a:latin typeface="Cambria Math" panose="02040503050406030204" pitchFamily="18" charset="0"/>
                        </a:rPr>
                        <m:t>𝜎</m:t>
                      </m:r>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=12+2</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3</m:t>
                          </m:r>
                        </m:e>
                      </m:d>
                    </m:oMath>
                  </m:oMathPara>
                </a14:m>
                <a:endParaRPr lang="en-AU" sz="2000" b="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=18</m:t>
                      </m:r>
                    </m:oMath>
                  </m:oMathPara>
                </a14:m>
                <a:endParaRPr lang="en-AU" sz="2000" dirty="0">
                  <a:solidFill>
                    <a:srgbClr val="002060"/>
                  </a:solidFill>
                </a:endParaRPr>
              </a:p>
            </p:txBody>
          </p:sp>
        </mc:Choice>
        <mc:Fallback xmlns="">
          <p:sp>
            <p:nvSpPr>
              <p:cNvPr id="10" name="TextBox 9">
                <a:extLst>
                  <a:ext uri="{FF2B5EF4-FFF2-40B4-BE49-F238E27FC236}">
                    <a16:creationId xmlns:a16="http://schemas.microsoft.com/office/drawing/2014/main" id="{EA69B4FB-6676-51E3-D94D-ABBC11AA8978}"/>
                  </a:ext>
                </a:extLst>
              </p:cNvPr>
              <p:cNvSpPr txBox="1">
                <a:spLocks noRot="1" noChangeAspect="1" noMove="1" noResize="1" noEditPoints="1" noAdjustHandles="1" noChangeArrowheads="1" noChangeShapeType="1" noTextEdit="1"/>
              </p:cNvSpPr>
              <p:nvPr/>
            </p:nvSpPr>
            <p:spPr>
              <a:xfrm>
                <a:off x="4486739" y="3046811"/>
                <a:ext cx="1617076" cy="1015663"/>
              </a:xfrm>
              <a:prstGeom prst="rect">
                <a:avLst/>
              </a:prstGeom>
              <a:blipFill>
                <a:blip r:embed="rId8"/>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37451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0D20A3-C1CB-471B-B75C-6918324CA391}"/>
                  </a:ext>
                </a:extLst>
              </p:cNvPr>
              <p:cNvSpPr>
                <a:spLocks noGrp="1"/>
              </p:cNvSpPr>
              <p:nvPr>
                <p:ph idx="1"/>
              </p:nvPr>
            </p:nvSpPr>
            <p:spPr>
              <a:xfrm>
                <a:off x="82379" y="723900"/>
                <a:ext cx="12035480" cy="6043485"/>
              </a:xfrm>
            </p:spPr>
            <p:txBody>
              <a:bodyPr>
                <a:normAutofit/>
              </a:bodyPr>
              <a:lstStyle/>
              <a:p>
                <a:pPr marL="0" indent="0">
                  <a:buNone/>
                </a:pPr>
                <a:r>
                  <a:rPr lang="en-AU" sz="2200" dirty="0"/>
                  <a:t>Now suppose that you ask your uncle for some money. Instead of just giving you the money, he offers to roll a dice and give you $3 for every dot on side of the dice facing upwards. </a:t>
                </a:r>
              </a:p>
              <a:p>
                <a:pPr marL="0" indent="0">
                  <a:buNone/>
                </a:pPr>
                <a:r>
                  <a:rPr lang="en-AU" sz="2200" b="1" dirty="0">
                    <a:solidFill>
                      <a:srgbClr val="002060"/>
                    </a:solidFill>
                  </a:rPr>
                  <a:t>1 gives you $3				2 gives you $6				3 gives you $9</a:t>
                </a:r>
              </a:p>
              <a:p>
                <a:pPr marL="0" indent="0">
                  <a:buNone/>
                </a:pPr>
                <a:r>
                  <a:rPr lang="en-AU" sz="2200" b="1" dirty="0">
                    <a:solidFill>
                      <a:srgbClr val="002060"/>
                    </a:solidFill>
                  </a:rPr>
                  <a:t>4 gives you $12				5 gives you $15				6 gives you $18</a:t>
                </a:r>
                <a:endParaRPr lang="en-AU" sz="2400" dirty="0">
                  <a:solidFill>
                    <a:srgbClr val="002060"/>
                  </a:solidFill>
                </a:endParaRPr>
              </a:p>
              <a:p>
                <a:pPr marL="0" indent="0">
                  <a:buNone/>
                </a:pPr>
                <a:endParaRPr lang="en-AU" sz="2200" dirty="0"/>
              </a:p>
              <a:p>
                <a:pPr marL="0" indent="0">
                  <a:buNone/>
                </a:pPr>
                <a:r>
                  <a:rPr lang="en-AU" sz="2200" dirty="0"/>
                  <a:t>The expected value is found by the following: </a:t>
                </a:r>
              </a:p>
              <a:p>
                <a:pPr marL="0" indent="0" algn="ctr">
                  <a:buNone/>
                </a:pPr>
                <a:endParaRPr lang="en-AU" sz="2200" b="1" dirty="0">
                  <a:solidFill>
                    <a:srgbClr val="7030A0"/>
                  </a:solidFill>
                </a:endParaRPr>
              </a:p>
              <a:p>
                <a:pPr marL="0" indent="0" algn="ctr">
                  <a:buNone/>
                </a:pPr>
                <a:r>
                  <a:rPr lang="en-AU" sz="2200" b="1" dirty="0">
                    <a:solidFill>
                      <a:srgbClr val="002060"/>
                    </a:solidFill>
                  </a:rPr>
                  <a:t>EXPECTED VALUE = P(1) × Payout(1) + P(2) × Payout(2) + … + P(6) × Payout(6)</a:t>
                </a:r>
              </a:p>
              <a:p>
                <a:pPr marL="0" indent="0">
                  <a:buNone/>
                </a:pPr>
                <a:endParaRPr lang="en-AU" sz="2200" dirty="0"/>
              </a:p>
              <a:p>
                <a:pPr marL="0" indent="0">
                  <a:buNone/>
                </a:pPr>
                <a:r>
                  <a:rPr lang="en-AU" sz="2200" dirty="0"/>
                  <a:t>The expected value for this scenario is:</a:t>
                </a:r>
              </a:p>
              <a:p>
                <a:pPr marL="0" indent="0">
                  <a:buNone/>
                </a:pPr>
                <a:endParaRPr lang="en-AU" sz="2200" dirty="0"/>
              </a:p>
              <a:p>
                <a:pPr marL="0" indent="0" algn="ctr">
                  <a:buNone/>
                </a:pPr>
                <a14:m>
                  <m:oMathPara xmlns:m="http://schemas.openxmlformats.org/officeDocument/2006/math">
                    <m:oMathParaPr>
                      <m:jc m:val="centerGroup"/>
                    </m:oMathParaPr>
                    <m:oMath xmlns:m="http://schemas.openxmlformats.org/officeDocument/2006/math">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𝟑</m:t>
                      </m:r>
                      <m:r>
                        <a:rPr lang="en-AU" sz="2200" b="1" i="1" smtClean="0">
                          <a:solidFill>
                            <a:srgbClr val="002060"/>
                          </a:solidFill>
                          <a:latin typeface="Cambria Math" panose="02040503050406030204" pitchFamily="18" charset="0"/>
                          <a:ea typeface="Cambria Math" panose="02040503050406030204" pitchFamily="18" charset="0"/>
                        </a:rPr>
                        <m:t>+</m:t>
                      </m:r>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𝟔</m:t>
                      </m:r>
                      <m:r>
                        <a:rPr lang="en-AU" sz="2200" b="1" i="1" smtClean="0">
                          <a:solidFill>
                            <a:srgbClr val="002060"/>
                          </a:solidFill>
                          <a:latin typeface="Cambria Math" panose="02040503050406030204" pitchFamily="18" charset="0"/>
                          <a:ea typeface="Cambria Math" panose="02040503050406030204" pitchFamily="18" charset="0"/>
                        </a:rPr>
                        <m:t>+</m:t>
                      </m:r>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𝟗</m:t>
                      </m:r>
                      <m:r>
                        <a:rPr lang="en-AU" sz="2200" b="1" i="1" smtClean="0">
                          <a:solidFill>
                            <a:srgbClr val="002060"/>
                          </a:solidFill>
                          <a:latin typeface="Cambria Math" panose="02040503050406030204" pitchFamily="18" charset="0"/>
                          <a:ea typeface="Cambria Math" panose="02040503050406030204" pitchFamily="18" charset="0"/>
                        </a:rPr>
                        <m:t>+</m:t>
                      </m:r>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𝟏𝟐</m:t>
                      </m:r>
                      <m:r>
                        <a:rPr lang="en-AU" sz="2200" b="1" i="1" smtClean="0">
                          <a:solidFill>
                            <a:srgbClr val="002060"/>
                          </a:solidFill>
                          <a:latin typeface="Cambria Math" panose="02040503050406030204" pitchFamily="18" charset="0"/>
                          <a:ea typeface="Cambria Math" panose="02040503050406030204" pitchFamily="18" charset="0"/>
                        </a:rPr>
                        <m:t>+</m:t>
                      </m:r>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𝟏𝟓</m:t>
                      </m:r>
                      <m:r>
                        <a:rPr lang="en-AU" sz="2200" b="1" i="1" smtClean="0">
                          <a:solidFill>
                            <a:srgbClr val="002060"/>
                          </a:solidFill>
                          <a:latin typeface="Cambria Math" panose="02040503050406030204" pitchFamily="18" charset="0"/>
                          <a:ea typeface="Cambria Math" panose="02040503050406030204" pitchFamily="18" charset="0"/>
                        </a:rPr>
                        <m:t>+</m:t>
                      </m:r>
                      <m:f>
                        <m:fPr>
                          <m:ctrlPr>
                            <a:rPr lang="en-AU" sz="2200" b="1" i="1" smtClean="0">
                              <a:solidFill>
                                <a:srgbClr val="002060"/>
                              </a:solidFill>
                              <a:latin typeface="Cambria Math" panose="02040503050406030204" pitchFamily="18" charset="0"/>
                            </a:rPr>
                          </m:ctrlPr>
                        </m:fPr>
                        <m:num>
                          <m:r>
                            <a:rPr lang="en-AU" sz="2200" b="1" i="1" smtClean="0">
                              <a:solidFill>
                                <a:srgbClr val="002060"/>
                              </a:solidFill>
                              <a:latin typeface="Cambria Math" panose="02040503050406030204" pitchFamily="18" charset="0"/>
                            </a:rPr>
                            <m:t>𝟏</m:t>
                          </m:r>
                        </m:num>
                        <m:den>
                          <m:r>
                            <a:rPr lang="en-AU" sz="2200" b="1" i="1" smtClean="0">
                              <a:solidFill>
                                <a:srgbClr val="002060"/>
                              </a:solidFill>
                              <a:latin typeface="Cambria Math" panose="02040503050406030204" pitchFamily="18" charset="0"/>
                            </a:rPr>
                            <m:t>𝟔</m:t>
                          </m:r>
                        </m:den>
                      </m:f>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𝟏𝟖</m:t>
                      </m:r>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𝟏𝟎</m:t>
                      </m:r>
                      <m:r>
                        <a:rPr lang="en-AU" sz="2200" b="1" i="1" smtClean="0">
                          <a:solidFill>
                            <a:srgbClr val="002060"/>
                          </a:solidFill>
                          <a:latin typeface="Cambria Math" panose="02040503050406030204" pitchFamily="18" charset="0"/>
                          <a:ea typeface="Cambria Math" panose="02040503050406030204" pitchFamily="18" charset="0"/>
                        </a:rPr>
                        <m:t>.</m:t>
                      </m:r>
                      <m:r>
                        <a:rPr lang="en-AU" sz="2200" b="1" i="1" smtClean="0">
                          <a:solidFill>
                            <a:srgbClr val="002060"/>
                          </a:solidFill>
                          <a:latin typeface="Cambria Math" panose="02040503050406030204" pitchFamily="18" charset="0"/>
                          <a:ea typeface="Cambria Math" panose="02040503050406030204" pitchFamily="18" charset="0"/>
                        </a:rPr>
                        <m:t>𝟓𝟎</m:t>
                      </m:r>
                    </m:oMath>
                  </m:oMathPara>
                </a14:m>
                <a:endParaRPr lang="en-AU" sz="2200" b="1" dirty="0">
                  <a:solidFill>
                    <a:srgbClr val="0070C0"/>
                  </a:solidFill>
                </a:endParaRPr>
              </a:p>
            </p:txBody>
          </p:sp>
        </mc:Choice>
        <mc:Fallback xmlns="">
          <p:sp>
            <p:nvSpPr>
              <p:cNvPr id="4" name="Content Placeholder 2">
                <a:extLst>
                  <a:ext uri="{FF2B5EF4-FFF2-40B4-BE49-F238E27FC236}">
                    <a16:creationId xmlns:a16="http://schemas.microsoft.com/office/drawing/2014/main" id="{240D20A3-C1CB-471B-B75C-6918324CA391}"/>
                  </a:ext>
                </a:extLst>
              </p:cNvPr>
              <p:cNvSpPr>
                <a:spLocks noGrp="1" noRot="1" noChangeAspect="1" noMove="1" noResize="1" noEditPoints="1" noAdjustHandles="1" noChangeArrowheads="1" noChangeShapeType="1" noTextEdit="1"/>
              </p:cNvSpPr>
              <p:nvPr>
                <p:ph idx="1"/>
              </p:nvPr>
            </p:nvSpPr>
            <p:spPr>
              <a:xfrm>
                <a:off x="82379" y="723900"/>
                <a:ext cx="12035480" cy="6043485"/>
              </a:xfrm>
              <a:blipFill>
                <a:blip r:embed="rId2"/>
                <a:stretch>
                  <a:fillRect l="-659" t="-1312" r="-608"/>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F6BA34A1-8934-46F8-9DA4-4ADCF44AA800}"/>
              </a:ext>
            </a:extLst>
          </p:cNvPr>
          <p:cNvSpPr txBox="1"/>
          <p:nvPr/>
        </p:nvSpPr>
        <p:spPr>
          <a:xfrm>
            <a:off x="0" y="0"/>
            <a:ext cx="5691579"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ea typeface="+mn-ea"/>
                <a:cs typeface="+mn-cs"/>
              </a:rPr>
              <a:t>Understanding Expected Values</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99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57600" y="812618"/>
            <a:ext cx="9144000" cy="879382"/>
          </a:xfrm>
        </p:spPr>
        <p:txBody>
          <a:bodyPr>
            <a:normAutofit/>
          </a:bodyPr>
          <a:lstStyle/>
          <a:p>
            <a:pPr algn="l"/>
            <a:r>
              <a:rPr lang="en-AU" sz="4000" dirty="0"/>
              <a:t>Complete Cambridge Ex 8D</a:t>
            </a:r>
          </a:p>
        </p:txBody>
      </p:sp>
      <p:sp>
        <p:nvSpPr>
          <p:cNvPr id="3" name="TextBox 2">
            <a:extLst>
              <a:ext uri="{FF2B5EF4-FFF2-40B4-BE49-F238E27FC236}">
                <a16:creationId xmlns:a16="http://schemas.microsoft.com/office/drawing/2014/main" id="{B4B07689-760D-4D71-9448-AFF1CCEB30E0}"/>
              </a:ext>
            </a:extLst>
          </p:cNvPr>
          <p:cNvSpPr txBox="1"/>
          <p:nvPr/>
        </p:nvSpPr>
        <p:spPr>
          <a:xfrm>
            <a:off x="0" y="-28398"/>
            <a:ext cx="3895468" cy="584775"/>
          </a:xfrm>
          <a:prstGeom prst="homePlate">
            <a:avLst/>
          </a:prstGeom>
          <a:solidFill>
            <a:srgbClr val="00206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Tree>
    <p:extLst>
      <p:ext uri="{BB962C8B-B14F-4D97-AF65-F5344CB8AC3E}">
        <p14:creationId xmlns:p14="http://schemas.microsoft.com/office/powerpoint/2010/main" val="300048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D210137-F491-4FFF-8DF3-D51EFE94F841}"/>
                  </a:ext>
                </a:extLst>
              </p:cNvPr>
              <p:cNvSpPr>
                <a:spLocks noGrp="1"/>
              </p:cNvSpPr>
              <p:nvPr>
                <p:ph idx="1"/>
              </p:nvPr>
            </p:nvSpPr>
            <p:spPr>
              <a:xfrm>
                <a:off x="180975" y="790575"/>
                <a:ext cx="11830050" cy="5976810"/>
              </a:xfrm>
            </p:spPr>
            <p:txBody>
              <a:bodyPr>
                <a:normAutofit/>
              </a:bodyPr>
              <a:lstStyle/>
              <a:p>
                <a:pPr marL="0" indent="0" algn="just">
                  <a:buNone/>
                </a:pPr>
                <a:r>
                  <a:rPr lang="en-AU" sz="2400" dirty="0"/>
                  <a:t>Based on the two situations shown previously, </a:t>
                </a:r>
                <a:r>
                  <a:rPr lang="en-AU" sz="2400" dirty="0">
                    <a:solidFill>
                      <a:srgbClr val="002060"/>
                    </a:solidFill>
                  </a:rPr>
                  <a:t>the expected value of an experiment can be considered as the </a:t>
                </a:r>
                <a:r>
                  <a:rPr lang="en-AU" sz="2400" b="1" dirty="0">
                    <a:solidFill>
                      <a:srgbClr val="002060"/>
                    </a:solidFill>
                  </a:rPr>
                  <a:t>‘long term average’</a:t>
                </a:r>
                <a:r>
                  <a:rPr lang="en-AU" sz="2400" dirty="0">
                    <a:solidFill>
                      <a:srgbClr val="002060"/>
                    </a:solidFill>
                  </a:rPr>
                  <a:t> of the experiment (i.e. in the long run, we expect a value of ‘…’ from this experiment).</a:t>
                </a:r>
              </a:p>
              <a:p>
                <a:pPr marL="0" indent="0" algn="just">
                  <a:buNone/>
                </a:pPr>
                <a:endParaRPr lang="en-AU" sz="2400" dirty="0">
                  <a:solidFill>
                    <a:srgbClr val="7030A0"/>
                  </a:solidFill>
                </a:endParaRPr>
              </a:p>
              <a:p>
                <a:pPr marL="0" indent="0" algn="just">
                  <a:buNone/>
                </a:pPr>
                <a:r>
                  <a:rPr lang="en-AU" sz="2400" dirty="0"/>
                  <a:t>More appropriately, </a:t>
                </a:r>
                <a:r>
                  <a:rPr lang="en-AU" sz="2400" dirty="0">
                    <a:solidFill>
                      <a:srgbClr val="002060"/>
                    </a:solidFill>
                  </a:rPr>
                  <a:t>we call the expected value a </a:t>
                </a:r>
                <a:r>
                  <a:rPr lang="en-AU" sz="2400" b="1" dirty="0">
                    <a:solidFill>
                      <a:srgbClr val="002060"/>
                    </a:solidFill>
                  </a:rPr>
                  <a:t>‘weighted’ average </a:t>
                </a:r>
                <a:r>
                  <a:rPr lang="en-AU" sz="2400" dirty="0">
                    <a:solidFill>
                      <a:srgbClr val="002060"/>
                    </a:solidFill>
                  </a:rPr>
                  <a:t>because options which have a higher probability of occurring will affect the overall expected value. </a:t>
                </a:r>
              </a:p>
              <a:p>
                <a:pPr marL="0" indent="0" algn="just">
                  <a:buNone/>
                </a:pPr>
                <a:endParaRPr lang="en-AU" sz="2400" dirty="0">
                  <a:solidFill>
                    <a:srgbClr val="0070C0"/>
                  </a:solidFill>
                </a:endParaRPr>
              </a:p>
              <a:p>
                <a:pPr marL="0" indent="0" algn="just">
                  <a:buNone/>
                </a:pPr>
                <a:r>
                  <a:rPr lang="en-AU" sz="2400" dirty="0">
                    <a:solidFill>
                      <a:srgbClr val="002060"/>
                    </a:solidFill>
                  </a:rPr>
                  <a:t>It does not represent the values present in the experiment. We simply use it to make comparisons and determine which experiments produce the best outcomes. </a:t>
                </a:r>
              </a:p>
              <a:p>
                <a:pPr marL="0" indent="0" algn="just">
                  <a:buNone/>
                </a:pPr>
                <a:endParaRPr lang="en-AU" sz="2400" dirty="0">
                  <a:solidFill>
                    <a:srgbClr val="C00000"/>
                  </a:solidFill>
                </a:endParaRPr>
              </a:p>
              <a:p>
                <a:pPr marL="0" indent="0">
                  <a:buNone/>
                </a:pPr>
                <a:r>
                  <a:rPr lang="en-AU" sz="2400" dirty="0">
                    <a:solidFill>
                      <a:schemeClr val="tx1"/>
                    </a:solidFill>
                  </a:rPr>
                  <a:t>The formula for finding the expected value/mean is:</a:t>
                </a:r>
              </a:p>
              <a:p>
                <a:pPr marL="0" indent="0" algn="ctr">
                  <a:buNone/>
                </a:pPr>
                <a:endParaRPr lang="en-AU" sz="2400" i="1" dirty="0">
                  <a:solidFill>
                    <a:schemeClr val="tx1"/>
                  </a:solidFill>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AU" sz="2400" b="0" i="1" smtClean="0">
                          <a:solidFill>
                            <a:schemeClr val="tx1"/>
                          </a:solidFill>
                          <a:latin typeface="Cambria Math" panose="02040503050406030204" pitchFamily="18" charset="0"/>
                          <a:ea typeface="Cambria Math" panose="02040503050406030204" pitchFamily="18" charset="0"/>
                        </a:rPr>
                        <m:t>𝜇</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m:t>
                      </m:r>
                      <m:d>
                        <m:dPr>
                          <m:ctrlPr>
                            <a:rPr lang="en-US" sz="240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𝑋</m:t>
                          </m:r>
                        </m:e>
                      </m:d>
                      <m:r>
                        <a:rPr lang="en-US" sz="2400" b="0" i="1" smtClean="0">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2400" i="1" smtClean="0">
                              <a:solidFill>
                                <a:schemeClr val="tx1"/>
                              </a:solidFill>
                              <a:latin typeface="Cambria Math" panose="02040503050406030204" pitchFamily="18" charset="0"/>
                              <a:ea typeface="Cambria Math" panose="02040503050406030204" pitchFamily="18" charset="0"/>
                            </a:rPr>
                          </m:ctrlPr>
                        </m:naryPr>
                        <m:sub/>
                        <m:sup/>
                        <m:e>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𝑝</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m:t>
                          </m:r>
                        </m:e>
                      </m:nary>
                    </m:oMath>
                  </m:oMathPara>
                </a14:m>
                <a:endParaRPr lang="en-AU" sz="2400" dirty="0">
                  <a:solidFill>
                    <a:schemeClr val="tx1"/>
                  </a:solidFill>
                </a:endParaRPr>
              </a:p>
            </p:txBody>
          </p:sp>
        </mc:Choice>
        <mc:Fallback xmlns="">
          <p:sp>
            <p:nvSpPr>
              <p:cNvPr id="4" name="Content Placeholder 2">
                <a:extLst>
                  <a:ext uri="{FF2B5EF4-FFF2-40B4-BE49-F238E27FC236}">
                    <a16:creationId xmlns:a16="http://schemas.microsoft.com/office/drawing/2014/main" id="{9D210137-F491-4FFF-8DF3-D51EFE94F841}"/>
                  </a:ext>
                </a:extLst>
              </p:cNvPr>
              <p:cNvSpPr>
                <a:spLocks noGrp="1" noRot="1" noChangeAspect="1" noMove="1" noResize="1" noEditPoints="1" noAdjustHandles="1" noChangeArrowheads="1" noChangeShapeType="1" noTextEdit="1"/>
              </p:cNvSpPr>
              <p:nvPr>
                <p:ph idx="1"/>
              </p:nvPr>
            </p:nvSpPr>
            <p:spPr>
              <a:xfrm>
                <a:off x="180975" y="790575"/>
                <a:ext cx="11830050" cy="5976810"/>
              </a:xfrm>
              <a:blipFill>
                <a:blip r:embed="rId2"/>
                <a:stretch>
                  <a:fillRect l="-825" t="-1429" r="-773"/>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EA4DB644-C189-4CF6-8D30-40CC15F863BD}"/>
              </a:ext>
            </a:extLst>
          </p:cNvPr>
          <p:cNvSpPr txBox="1"/>
          <p:nvPr/>
        </p:nvSpPr>
        <p:spPr>
          <a:xfrm>
            <a:off x="0" y="0"/>
            <a:ext cx="5877856"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ea typeface="+mn-ea"/>
                <a:cs typeface="+mn-cs"/>
              </a:rPr>
              <a:t>The Definition of Expected</a:t>
            </a:r>
            <a:r>
              <a:rPr kumimoji="0" lang="en-US" sz="3200" b="1" i="0" u="none" strike="noStrike" kern="0" cap="none" spc="0" normalizeH="0" noProof="0" dirty="0">
                <a:ln>
                  <a:noFill/>
                </a:ln>
                <a:solidFill>
                  <a:schemeClr val="bg1"/>
                </a:solidFill>
                <a:effectLst/>
                <a:uLnTx/>
                <a:uFillTx/>
                <a:latin typeface="Calibri" panose="020F0502020204030204"/>
                <a:ea typeface="+mn-ea"/>
                <a:cs typeface="+mn-cs"/>
              </a:rPr>
              <a:t> Value</a:t>
            </a:r>
            <a:endParaRPr kumimoji="0" lang="en-AU" sz="32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7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03" y="710025"/>
            <a:ext cx="11932993" cy="1024432"/>
          </a:xfrm>
        </p:spPr>
        <p:txBody>
          <a:bodyPr>
            <a:normAutofit/>
          </a:bodyPr>
          <a:lstStyle/>
          <a:p>
            <a:pPr marL="0" indent="0">
              <a:buNone/>
            </a:pPr>
            <a:r>
              <a:rPr lang="en-GB" sz="2400" dirty="0"/>
              <a:t>A person may buy a lucky ticket for $1. They have a 20% chance of winning $2, a 5% chance of winning $11, and otherwise they lose. Is this a good game to play?</a:t>
            </a:r>
          </a:p>
        </p:txBody>
      </p:sp>
      <p:sp>
        <p:nvSpPr>
          <p:cNvPr id="2" name="TextBox 1">
            <a:extLst>
              <a:ext uri="{FF2B5EF4-FFF2-40B4-BE49-F238E27FC236}">
                <a16:creationId xmlns:a16="http://schemas.microsoft.com/office/drawing/2014/main" id="{38B069B0-AEE9-2A07-C035-C6E41C476707}"/>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FE242D1-FAE0-7F45-16D4-3E7C7649097A}"/>
                  </a:ext>
                </a:extLst>
              </p:cNvPr>
              <p:cNvGraphicFramePr>
                <a:graphicFrameLocks noGrp="1"/>
              </p:cNvGraphicFramePr>
              <p:nvPr>
                <p:extLst>
                  <p:ext uri="{D42A27DB-BD31-4B8C-83A1-F6EECF244321}">
                    <p14:modId xmlns:p14="http://schemas.microsoft.com/office/powerpoint/2010/main" val="320915530"/>
                  </p:ext>
                </p:extLst>
              </p:nvPr>
            </p:nvGraphicFramePr>
            <p:xfrm>
              <a:off x="259007" y="1996583"/>
              <a:ext cx="10010776" cy="866740"/>
            </p:xfrm>
            <a:graphic>
              <a:graphicData uri="http://schemas.openxmlformats.org/drawingml/2006/table">
                <a:tbl>
                  <a:tblPr firstRow="1" bandRow="1">
                    <a:tableStyleId>{5940675A-B579-460E-94D1-54222C63F5DA}</a:tableStyleId>
                  </a:tblPr>
                  <a:tblGrid>
                    <a:gridCol w="2502694">
                      <a:extLst>
                        <a:ext uri="{9D8B030D-6E8A-4147-A177-3AD203B41FA5}">
                          <a16:colId xmlns:a16="http://schemas.microsoft.com/office/drawing/2014/main" val="148165350"/>
                        </a:ext>
                      </a:extLst>
                    </a:gridCol>
                    <a:gridCol w="2502694">
                      <a:extLst>
                        <a:ext uri="{9D8B030D-6E8A-4147-A177-3AD203B41FA5}">
                          <a16:colId xmlns:a16="http://schemas.microsoft.com/office/drawing/2014/main" val="2114695387"/>
                        </a:ext>
                      </a:extLst>
                    </a:gridCol>
                    <a:gridCol w="2502694">
                      <a:extLst>
                        <a:ext uri="{9D8B030D-6E8A-4147-A177-3AD203B41FA5}">
                          <a16:colId xmlns:a16="http://schemas.microsoft.com/office/drawing/2014/main" val="3722410736"/>
                        </a:ext>
                      </a:extLst>
                    </a:gridCol>
                    <a:gridCol w="2502694">
                      <a:extLst>
                        <a:ext uri="{9D8B030D-6E8A-4147-A177-3AD203B41FA5}">
                          <a16:colId xmlns:a16="http://schemas.microsoft.com/office/drawing/2014/main" val="292616417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𝑋</m:t>
                                </m:r>
                              </m:oMath>
                            </m:oMathPara>
                          </a14:m>
                          <a:endParaRPr lang="en-AU" sz="2000" b="0" dirty="0">
                            <a:solidFill>
                              <a:schemeClr val="tx1"/>
                            </a:solidFill>
                          </a:endParaRPr>
                        </a:p>
                      </a:txBody>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10</a:t>
                          </a:r>
                        </a:p>
                      </a:txBody>
                      <a:tcPr/>
                    </a:tc>
                    <a:extLst>
                      <a:ext uri="{0D108BD9-81ED-4DB2-BD59-A6C34878D82A}">
                        <a16:rowId xmlns:a16="http://schemas.microsoft.com/office/drawing/2014/main" val="60424039"/>
                      </a:ext>
                    </a:extLst>
                  </a:tr>
                  <a:tr h="470500">
                    <a:tc>
                      <a:txBody>
                        <a:bodyPr/>
                        <a:lstStyle/>
                        <a:p>
                          <a:pPr algn="ctr"/>
                          <a14:m>
                            <m:oMathPara xmlns:m="http://schemas.openxmlformats.org/officeDocument/2006/math">
                              <m:oMathParaPr>
                                <m:jc m:val="centerGroup"/>
                              </m:oMathParaPr>
                              <m:oMath xmlns:m="http://schemas.openxmlformats.org/officeDocument/2006/math">
                                <m:r>
                                  <m:rPr>
                                    <m:sty m:val="p"/>
                                  </m:rPr>
                                  <a:rPr lang="en-US" sz="2000" b="0" i="1" smtClean="0">
                                    <a:solidFill>
                                      <a:schemeClr val="tx1"/>
                                    </a:solidFill>
                                    <a:latin typeface="Cambria Math" panose="02040503050406030204" pitchFamily="18" charset="0"/>
                                  </a:rPr>
                                  <m:t>P</m:t>
                                </m:r>
                                <m:r>
                                  <a:rPr lang="en-US" sz="2000" b="0" smtClean="0">
                                    <a:solidFill>
                                      <a:schemeClr val="tx1"/>
                                    </a:solidFill>
                                    <a:latin typeface="Cambria Math" panose="02040503050406030204" pitchFamily="18" charset="0"/>
                                  </a:rPr>
                                  <m:t>(</m:t>
                                </m:r>
                                <m:r>
                                  <a:rPr lang="en-AU" sz="2000" b="0" i="1" smtClean="0">
                                    <a:solidFill>
                                      <a:schemeClr val="tx1"/>
                                    </a:solidFill>
                                    <a:latin typeface="Cambria Math" panose="02040503050406030204" pitchFamily="18" charset="0"/>
                                  </a:rPr>
                                  <m:t>𝑋</m:t>
                                </m:r>
                                <m:r>
                                  <a:rPr lang="en-US" sz="2000" b="0" smtClean="0">
                                    <a:solidFill>
                                      <a:schemeClr val="tx1"/>
                                    </a:solidFill>
                                    <a:latin typeface="Cambria Math" panose="02040503050406030204" pitchFamily="18" charset="0"/>
                                  </a:rPr>
                                  <m:t>=</m:t>
                                </m:r>
                                <m:r>
                                  <a:rPr lang="en-AU" sz="2000" b="0" i="1" smtClean="0">
                                    <a:solidFill>
                                      <a:schemeClr val="tx1"/>
                                    </a:solidFill>
                                    <a:latin typeface="Cambria Math" panose="02040503050406030204" pitchFamily="18" charset="0"/>
                                  </a:rPr>
                                  <m:t>𝑥</m:t>
                                </m:r>
                                <m:r>
                                  <a:rPr lang="en-US" sz="2000" b="0" smtClean="0">
                                    <a:solidFill>
                                      <a:schemeClr val="tx1"/>
                                    </a:solidFill>
                                    <a:latin typeface="Cambria Math" panose="02040503050406030204" pitchFamily="18" charset="0"/>
                                  </a:rPr>
                                  <m:t>)</m:t>
                                </m:r>
                              </m:oMath>
                            </m:oMathPara>
                          </a14:m>
                          <a:endParaRPr lang="en-AU" sz="20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0.75</m:t>
                                </m:r>
                              </m:oMath>
                            </m:oMathPara>
                          </a14:m>
                          <a:endParaRPr lang="en-AU" sz="20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0.2</m:t>
                                </m:r>
                              </m:oMath>
                            </m:oMathPara>
                          </a14:m>
                          <a:endParaRPr lang="en-AU" sz="20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AU" sz="2000" b="0" i="1" smtClean="0">
                                    <a:solidFill>
                                      <a:schemeClr val="tx1"/>
                                    </a:solidFill>
                                    <a:latin typeface="Cambria Math" panose="02040503050406030204" pitchFamily="18" charset="0"/>
                                  </a:rPr>
                                  <m:t>0.05</m:t>
                                </m:r>
                              </m:oMath>
                            </m:oMathPara>
                          </a14:m>
                          <a:endParaRPr lang="en-AU" sz="2000" b="0" dirty="0">
                            <a:solidFill>
                              <a:schemeClr val="tx1"/>
                            </a:solidFill>
                          </a:endParaRPr>
                        </a:p>
                      </a:txBody>
                      <a:tcPr/>
                    </a:tc>
                    <a:extLst>
                      <a:ext uri="{0D108BD9-81ED-4DB2-BD59-A6C34878D82A}">
                        <a16:rowId xmlns:a16="http://schemas.microsoft.com/office/drawing/2014/main" val="2086109002"/>
                      </a:ext>
                    </a:extLst>
                  </a:tr>
                </a:tbl>
              </a:graphicData>
            </a:graphic>
          </p:graphicFrame>
        </mc:Choice>
        <mc:Fallback xmlns="">
          <p:graphicFrame>
            <p:nvGraphicFramePr>
              <p:cNvPr id="4" name="Table 4">
                <a:extLst>
                  <a:ext uri="{FF2B5EF4-FFF2-40B4-BE49-F238E27FC236}">
                    <a16:creationId xmlns:a16="http://schemas.microsoft.com/office/drawing/2014/main" id="{5FE242D1-FAE0-7F45-16D4-3E7C7649097A}"/>
                  </a:ext>
                </a:extLst>
              </p:cNvPr>
              <p:cNvGraphicFramePr>
                <a:graphicFrameLocks noGrp="1"/>
              </p:cNvGraphicFramePr>
              <p:nvPr>
                <p:extLst>
                  <p:ext uri="{D42A27DB-BD31-4B8C-83A1-F6EECF244321}">
                    <p14:modId xmlns:p14="http://schemas.microsoft.com/office/powerpoint/2010/main" val="320915530"/>
                  </p:ext>
                </p:extLst>
              </p:nvPr>
            </p:nvGraphicFramePr>
            <p:xfrm>
              <a:off x="259007" y="1996583"/>
              <a:ext cx="10010776" cy="866740"/>
            </p:xfrm>
            <a:graphic>
              <a:graphicData uri="http://schemas.openxmlformats.org/drawingml/2006/table">
                <a:tbl>
                  <a:tblPr firstRow="1" bandRow="1">
                    <a:tableStyleId>{5940675A-B579-460E-94D1-54222C63F5DA}</a:tableStyleId>
                  </a:tblPr>
                  <a:tblGrid>
                    <a:gridCol w="2502694">
                      <a:extLst>
                        <a:ext uri="{9D8B030D-6E8A-4147-A177-3AD203B41FA5}">
                          <a16:colId xmlns:a16="http://schemas.microsoft.com/office/drawing/2014/main" val="148165350"/>
                        </a:ext>
                      </a:extLst>
                    </a:gridCol>
                    <a:gridCol w="2502694">
                      <a:extLst>
                        <a:ext uri="{9D8B030D-6E8A-4147-A177-3AD203B41FA5}">
                          <a16:colId xmlns:a16="http://schemas.microsoft.com/office/drawing/2014/main" val="2114695387"/>
                        </a:ext>
                      </a:extLst>
                    </a:gridCol>
                    <a:gridCol w="2502694">
                      <a:extLst>
                        <a:ext uri="{9D8B030D-6E8A-4147-A177-3AD203B41FA5}">
                          <a16:colId xmlns:a16="http://schemas.microsoft.com/office/drawing/2014/main" val="3722410736"/>
                        </a:ext>
                      </a:extLst>
                    </a:gridCol>
                    <a:gridCol w="2502694">
                      <a:extLst>
                        <a:ext uri="{9D8B030D-6E8A-4147-A177-3AD203B41FA5}">
                          <a16:colId xmlns:a16="http://schemas.microsoft.com/office/drawing/2014/main" val="2926164172"/>
                        </a:ext>
                      </a:extLst>
                    </a:gridCol>
                  </a:tblGrid>
                  <a:tr h="396240">
                    <a:tc>
                      <a:txBody>
                        <a:bodyPr/>
                        <a:lstStyle/>
                        <a:p>
                          <a:endParaRPr lang="en-US"/>
                        </a:p>
                      </a:txBody>
                      <a:tcPr>
                        <a:blipFill>
                          <a:blip r:embed="rId2"/>
                          <a:stretch>
                            <a:fillRect l="-243" t="-7692" r="-300243" b="-123077"/>
                          </a:stretch>
                        </a:blipFill>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1</a:t>
                          </a:r>
                        </a:p>
                      </a:txBody>
                      <a:tcPr/>
                    </a:tc>
                    <a:tc>
                      <a:txBody>
                        <a:bodyPr/>
                        <a:lstStyle/>
                        <a:p>
                          <a:pPr algn="ctr"/>
                          <a:r>
                            <a:rPr lang="en-AU" sz="2000" b="0" dirty="0">
                              <a:solidFill>
                                <a:schemeClr val="tx1"/>
                              </a:solidFill>
                            </a:rPr>
                            <a:t>10</a:t>
                          </a:r>
                        </a:p>
                      </a:txBody>
                      <a:tcPr/>
                    </a:tc>
                    <a:extLst>
                      <a:ext uri="{0D108BD9-81ED-4DB2-BD59-A6C34878D82A}">
                        <a16:rowId xmlns:a16="http://schemas.microsoft.com/office/drawing/2014/main" val="60424039"/>
                      </a:ext>
                    </a:extLst>
                  </a:tr>
                  <a:tr h="470500">
                    <a:tc>
                      <a:txBody>
                        <a:bodyPr/>
                        <a:lstStyle/>
                        <a:p>
                          <a:endParaRPr lang="en-US"/>
                        </a:p>
                      </a:txBody>
                      <a:tcPr>
                        <a:blipFill>
                          <a:blip r:embed="rId2"/>
                          <a:stretch>
                            <a:fillRect l="-243" t="-89744" r="-300243" b="-2564"/>
                          </a:stretch>
                        </a:blipFill>
                      </a:tcPr>
                    </a:tc>
                    <a:tc>
                      <a:txBody>
                        <a:bodyPr/>
                        <a:lstStyle/>
                        <a:p>
                          <a:endParaRPr lang="en-US"/>
                        </a:p>
                      </a:txBody>
                      <a:tcPr>
                        <a:blipFill>
                          <a:blip r:embed="rId2"/>
                          <a:stretch>
                            <a:fillRect l="-100243" t="-89744" r="-200243" b="-2564"/>
                          </a:stretch>
                        </a:blipFill>
                      </a:tcPr>
                    </a:tc>
                    <a:tc>
                      <a:txBody>
                        <a:bodyPr/>
                        <a:lstStyle/>
                        <a:p>
                          <a:endParaRPr lang="en-US"/>
                        </a:p>
                      </a:txBody>
                      <a:tcPr>
                        <a:blipFill>
                          <a:blip r:embed="rId2"/>
                          <a:stretch>
                            <a:fillRect l="-200732" t="-89744" r="-100732" b="-2564"/>
                          </a:stretch>
                        </a:blipFill>
                      </a:tcPr>
                    </a:tc>
                    <a:tc>
                      <a:txBody>
                        <a:bodyPr/>
                        <a:lstStyle/>
                        <a:p>
                          <a:endParaRPr lang="en-US"/>
                        </a:p>
                      </a:txBody>
                      <a:tcPr>
                        <a:blipFill>
                          <a:blip r:embed="rId2"/>
                          <a:stretch>
                            <a:fillRect l="-300000" t="-89744" r="-487" b="-2564"/>
                          </a:stretch>
                        </a:blipFill>
                      </a:tcPr>
                    </a:tc>
                    <a:extLst>
                      <a:ext uri="{0D108BD9-81ED-4DB2-BD59-A6C34878D82A}">
                        <a16:rowId xmlns:a16="http://schemas.microsoft.com/office/drawing/2014/main" val="2086109002"/>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218ED83-0FF9-3BD7-254C-3459DDA7881A}"/>
                  </a:ext>
                </a:extLst>
              </p:cNvPr>
              <p:cNvSpPr txBox="1">
                <a:spLocks/>
              </p:cNvSpPr>
              <p:nvPr/>
            </p:nvSpPr>
            <p:spPr>
              <a:xfrm>
                <a:off x="259007" y="1478245"/>
                <a:ext cx="11932993" cy="591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𝑋</m:t>
                      </m:r>
                      <m:r>
                        <a:rPr lang="en-AU" sz="2000" b="0" i="0" smtClean="0">
                          <a:solidFill>
                            <a:srgbClr val="002060"/>
                          </a:solidFill>
                          <a:latin typeface="Cambria Math" panose="02040503050406030204" pitchFamily="18" charset="0"/>
                        </a:rPr>
                        <m:t>−</m:t>
                      </m:r>
                      <m:r>
                        <m:rPr>
                          <m:nor/>
                        </m:rPr>
                        <a:rPr lang="en-GB" sz="2000">
                          <a:solidFill>
                            <a:srgbClr val="002060"/>
                          </a:solidFill>
                        </a:rPr>
                        <m:t>be</m:t>
                      </m:r>
                      <m:r>
                        <m:rPr>
                          <m:nor/>
                        </m:rPr>
                        <a:rPr lang="en-GB" sz="2000">
                          <a:solidFill>
                            <a:srgbClr val="002060"/>
                          </a:solidFill>
                        </a:rPr>
                        <m:t> </m:t>
                      </m:r>
                      <m:r>
                        <m:rPr>
                          <m:nor/>
                        </m:rPr>
                        <a:rPr lang="en-GB" sz="2000">
                          <a:solidFill>
                            <a:srgbClr val="002060"/>
                          </a:solidFill>
                        </a:rPr>
                        <m:t>the</m:t>
                      </m:r>
                      <m:r>
                        <m:rPr>
                          <m:nor/>
                        </m:rPr>
                        <a:rPr lang="en-GB" sz="2000">
                          <a:solidFill>
                            <a:srgbClr val="002060"/>
                          </a:solidFill>
                        </a:rPr>
                        <m:t> </m:t>
                      </m:r>
                      <m:r>
                        <m:rPr>
                          <m:nor/>
                        </m:rPr>
                        <a:rPr lang="en-GB" sz="2000">
                          <a:solidFill>
                            <a:srgbClr val="002060"/>
                          </a:solidFill>
                        </a:rPr>
                        <m:t>amount</m:t>
                      </m:r>
                      <m:r>
                        <m:rPr>
                          <m:nor/>
                        </m:rPr>
                        <a:rPr lang="en-GB" sz="2000">
                          <a:solidFill>
                            <a:srgbClr val="002060"/>
                          </a:solidFill>
                        </a:rPr>
                        <m:t> </m:t>
                      </m:r>
                      <m:r>
                        <m:rPr>
                          <m:nor/>
                        </m:rPr>
                        <a:rPr lang="en-GB" sz="2000">
                          <a:solidFill>
                            <a:srgbClr val="002060"/>
                          </a:solidFill>
                        </a:rPr>
                        <m:t>the</m:t>
                      </m:r>
                      <m:r>
                        <m:rPr>
                          <m:nor/>
                        </m:rPr>
                        <a:rPr lang="en-GB" sz="2000">
                          <a:solidFill>
                            <a:srgbClr val="002060"/>
                          </a:solidFill>
                        </a:rPr>
                        <m:t> </m:t>
                      </m:r>
                      <m:r>
                        <m:rPr>
                          <m:nor/>
                        </m:rPr>
                        <a:rPr lang="en-GB" sz="2000">
                          <a:solidFill>
                            <a:srgbClr val="002060"/>
                          </a:solidFill>
                        </a:rPr>
                        <m:t>person</m:t>
                      </m:r>
                      <m:r>
                        <m:rPr>
                          <m:nor/>
                        </m:rPr>
                        <a:rPr lang="en-GB" sz="2000">
                          <a:solidFill>
                            <a:srgbClr val="002060"/>
                          </a:solidFill>
                        </a:rPr>
                        <m:t> </m:t>
                      </m:r>
                      <m:r>
                        <m:rPr>
                          <m:nor/>
                        </m:rPr>
                        <a:rPr lang="en-GB" sz="2000">
                          <a:solidFill>
                            <a:srgbClr val="002060"/>
                          </a:solidFill>
                        </a:rPr>
                        <m:t>will</m:t>
                      </m:r>
                      <m:r>
                        <m:rPr>
                          <m:nor/>
                        </m:rPr>
                        <a:rPr lang="en-GB" sz="2000">
                          <a:solidFill>
                            <a:srgbClr val="002060"/>
                          </a:solidFill>
                        </a:rPr>
                        <m:t> </m:t>
                      </m:r>
                      <m:r>
                        <m:rPr>
                          <m:nor/>
                        </m:rPr>
                        <a:rPr lang="en-GB" sz="2000" b="1">
                          <a:solidFill>
                            <a:srgbClr val="002060"/>
                          </a:solidFill>
                        </a:rPr>
                        <m:t>profit</m:t>
                      </m:r>
                      <m:r>
                        <m:rPr>
                          <m:nor/>
                        </m:rPr>
                        <a:rPr lang="en-GB" sz="2000">
                          <a:solidFill>
                            <a:srgbClr val="002060"/>
                          </a:solidFill>
                        </a:rPr>
                        <m:t> </m:t>
                      </m:r>
                      <m:r>
                        <m:rPr>
                          <m:nor/>
                        </m:rPr>
                        <a:rPr lang="en-GB" sz="2000">
                          <a:solidFill>
                            <a:srgbClr val="002060"/>
                          </a:solidFill>
                        </a:rPr>
                        <m:t>from</m:t>
                      </m:r>
                      <m:r>
                        <m:rPr>
                          <m:nor/>
                        </m:rPr>
                        <a:rPr lang="en-GB" sz="2000">
                          <a:solidFill>
                            <a:srgbClr val="002060"/>
                          </a:solidFill>
                        </a:rPr>
                        <m:t> </m:t>
                      </m:r>
                      <m:r>
                        <m:rPr>
                          <m:nor/>
                        </m:rPr>
                        <a:rPr lang="en-GB" sz="2000">
                          <a:solidFill>
                            <a:srgbClr val="002060"/>
                          </a:solidFill>
                        </a:rPr>
                        <m:t>each</m:t>
                      </m:r>
                      <m:r>
                        <m:rPr>
                          <m:nor/>
                        </m:rPr>
                        <a:rPr lang="en-GB" sz="2000">
                          <a:solidFill>
                            <a:srgbClr val="002060"/>
                          </a:solidFill>
                        </a:rPr>
                        <m:t> </m:t>
                      </m:r>
                      <m:r>
                        <m:rPr>
                          <m:nor/>
                        </m:rPr>
                        <a:rPr lang="en-GB" sz="2000">
                          <a:solidFill>
                            <a:srgbClr val="002060"/>
                          </a:solidFill>
                        </a:rPr>
                        <m:t>game</m:t>
                      </m:r>
                    </m:oMath>
                  </m:oMathPara>
                </a14:m>
                <a:endParaRPr lang="en-AU" sz="2000" dirty="0">
                  <a:solidFill>
                    <a:srgbClr val="002060"/>
                  </a:solidFill>
                </a:endParaRPr>
              </a:p>
            </p:txBody>
          </p:sp>
        </mc:Choice>
        <mc:Fallback xmlns="">
          <p:sp>
            <p:nvSpPr>
              <p:cNvPr id="5" name="Content Placeholder 2">
                <a:extLst>
                  <a:ext uri="{FF2B5EF4-FFF2-40B4-BE49-F238E27FC236}">
                    <a16:creationId xmlns:a16="http://schemas.microsoft.com/office/drawing/2014/main" id="{3218ED83-0FF9-3BD7-254C-3459DDA7881A}"/>
                  </a:ext>
                </a:extLst>
              </p:cNvPr>
              <p:cNvSpPr txBox="1">
                <a:spLocks noRot="1" noChangeAspect="1" noMove="1" noResize="1" noEditPoints="1" noAdjustHandles="1" noChangeArrowheads="1" noChangeShapeType="1" noTextEdit="1"/>
              </p:cNvSpPr>
              <p:nvPr/>
            </p:nvSpPr>
            <p:spPr>
              <a:xfrm>
                <a:off x="259007" y="1478245"/>
                <a:ext cx="11932993" cy="591458"/>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9C84CC9-C91F-61D4-C312-4A57018F217B}"/>
                  </a:ext>
                </a:extLst>
              </p:cNvPr>
              <p:cNvSpPr txBox="1">
                <a:spLocks/>
              </p:cNvSpPr>
              <p:nvPr/>
            </p:nvSpPr>
            <p:spPr>
              <a:xfrm>
                <a:off x="259007" y="3002245"/>
                <a:ext cx="11932993" cy="591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AU" sz="2000" b="0" i="1" smtClean="0">
                          <a:solidFill>
                            <a:srgbClr val="002060"/>
                          </a:solidFill>
                          <a:latin typeface="Cambria Math" panose="02040503050406030204" pitchFamily="18" charset="0"/>
                        </a:rPr>
                        <m:t>𝐸</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𝑋</m:t>
                          </m:r>
                        </m:e>
                      </m:d>
                      <m:r>
                        <a:rPr lang="en-AU" sz="2000" b="0" i="1" smtClean="0">
                          <a:solidFill>
                            <a:srgbClr val="002060"/>
                          </a:solidFill>
                          <a:latin typeface="Cambria Math" panose="02040503050406030204" pitchFamily="18" charset="0"/>
                        </a:rPr>
                        <m:t>=−1</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0.75</m:t>
                          </m:r>
                        </m:e>
                      </m:d>
                      <m:r>
                        <a:rPr lang="en-AU" sz="2000" b="0" i="1" smtClean="0">
                          <a:solidFill>
                            <a:srgbClr val="002060"/>
                          </a:solidFill>
                          <a:latin typeface="Cambria Math" panose="02040503050406030204" pitchFamily="18" charset="0"/>
                        </a:rPr>
                        <m:t>+1</m:t>
                      </m:r>
                      <m:d>
                        <m:dPr>
                          <m:ctrlPr>
                            <a:rPr lang="en-AU" sz="2000" b="0" i="1" smtClean="0">
                              <a:solidFill>
                                <a:srgbClr val="002060"/>
                              </a:solidFill>
                              <a:latin typeface="Cambria Math" panose="02040503050406030204" pitchFamily="18" charset="0"/>
                            </a:rPr>
                          </m:ctrlPr>
                        </m:dPr>
                        <m:e>
                          <m:r>
                            <a:rPr lang="en-AU" sz="2000" b="0" i="1" smtClean="0">
                              <a:solidFill>
                                <a:srgbClr val="002060"/>
                              </a:solidFill>
                              <a:latin typeface="Cambria Math" panose="02040503050406030204" pitchFamily="18" charset="0"/>
                            </a:rPr>
                            <m:t>0.2</m:t>
                          </m:r>
                        </m:e>
                      </m:d>
                      <m:r>
                        <a:rPr lang="en-AU" sz="2000" b="0" i="1" smtClean="0">
                          <a:solidFill>
                            <a:srgbClr val="002060"/>
                          </a:solidFill>
                          <a:latin typeface="Cambria Math" panose="02040503050406030204" pitchFamily="18" charset="0"/>
                        </a:rPr>
                        <m:t>+10(0.05)</m:t>
                      </m:r>
                    </m:oMath>
                  </m:oMathPara>
                </a14:m>
                <a:endParaRPr lang="en-AU" sz="2000" dirty="0">
                  <a:solidFill>
                    <a:srgbClr val="002060"/>
                  </a:solidFill>
                </a:endParaRPr>
              </a:p>
            </p:txBody>
          </p:sp>
        </mc:Choice>
        <mc:Fallback xmlns="">
          <p:sp>
            <p:nvSpPr>
              <p:cNvPr id="6" name="Content Placeholder 2">
                <a:extLst>
                  <a:ext uri="{FF2B5EF4-FFF2-40B4-BE49-F238E27FC236}">
                    <a16:creationId xmlns:a16="http://schemas.microsoft.com/office/drawing/2014/main" id="{E9C84CC9-C91F-61D4-C312-4A57018F217B}"/>
                  </a:ext>
                </a:extLst>
              </p:cNvPr>
              <p:cNvSpPr txBox="1">
                <a:spLocks noRot="1" noChangeAspect="1" noMove="1" noResize="1" noEditPoints="1" noAdjustHandles="1" noChangeArrowheads="1" noChangeShapeType="1" noTextEdit="1"/>
              </p:cNvSpPr>
              <p:nvPr/>
            </p:nvSpPr>
            <p:spPr>
              <a:xfrm>
                <a:off x="259007" y="3002245"/>
                <a:ext cx="11932993" cy="591458"/>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82C72F-E52D-B4D6-CDC6-F768EB89445C}"/>
                  </a:ext>
                </a:extLst>
              </p:cNvPr>
              <p:cNvSpPr txBox="1">
                <a:spLocks/>
              </p:cNvSpPr>
              <p:nvPr/>
            </p:nvSpPr>
            <p:spPr>
              <a:xfrm>
                <a:off x="899886" y="3429000"/>
                <a:ext cx="4506686" cy="591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AU" sz="2000" b="0" i="1" smtClean="0">
                        <a:solidFill>
                          <a:srgbClr val="002060"/>
                        </a:solidFill>
                        <a:latin typeface="Cambria Math" panose="02040503050406030204" pitchFamily="18" charset="0"/>
                      </a:rPr>
                      <m:t>=−$0.05</m:t>
                    </m:r>
                  </m:oMath>
                </a14:m>
                <a:r>
                  <a:rPr lang="en-AU" sz="2000" dirty="0">
                    <a:solidFill>
                      <a:srgbClr val="002060"/>
                    </a:solidFill>
                  </a:rPr>
                  <a:t> per game</a:t>
                </a:r>
              </a:p>
            </p:txBody>
          </p:sp>
        </mc:Choice>
        <mc:Fallback xmlns="">
          <p:sp>
            <p:nvSpPr>
              <p:cNvPr id="7" name="Content Placeholder 2">
                <a:extLst>
                  <a:ext uri="{FF2B5EF4-FFF2-40B4-BE49-F238E27FC236}">
                    <a16:creationId xmlns:a16="http://schemas.microsoft.com/office/drawing/2014/main" id="{7B82C72F-E52D-B4D6-CDC6-F768EB89445C}"/>
                  </a:ext>
                </a:extLst>
              </p:cNvPr>
              <p:cNvSpPr txBox="1">
                <a:spLocks noRot="1" noChangeAspect="1" noMove="1" noResize="1" noEditPoints="1" noAdjustHandles="1" noChangeArrowheads="1" noChangeShapeType="1" noTextEdit="1"/>
              </p:cNvSpPr>
              <p:nvPr/>
            </p:nvSpPr>
            <p:spPr>
              <a:xfrm>
                <a:off x="899886" y="3429000"/>
                <a:ext cx="4506686" cy="591458"/>
              </a:xfrm>
              <a:prstGeom prst="rect">
                <a:avLst/>
              </a:prstGeom>
              <a:blipFill>
                <a:blip r:embed="rId5"/>
                <a:stretch>
                  <a:fillRect t="-11340"/>
                </a:stretch>
              </a:blipFill>
            </p:spPr>
            <p:txBody>
              <a:bodyPr/>
              <a:lstStyle/>
              <a:p>
                <a:r>
                  <a:rPr lang="en-AU">
                    <a:noFill/>
                  </a:rPr>
                  <a:t> </a:t>
                </a:r>
              </a:p>
            </p:txBody>
          </p:sp>
        </mc:Fallback>
      </mc:AlternateContent>
      <p:sp>
        <p:nvSpPr>
          <p:cNvPr id="8" name="Content Placeholder 2">
            <a:extLst>
              <a:ext uri="{FF2B5EF4-FFF2-40B4-BE49-F238E27FC236}">
                <a16:creationId xmlns:a16="http://schemas.microsoft.com/office/drawing/2014/main" id="{43677A3E-D2C0-BA23-0B4C-100EFDF98D2B}"/>
              </a:ext>
            </a:extLst>
          </p:cNvPr>
          <p:cNvSpPr txBox="1">
            <a:spLocks/>
          </p:cNvSpPr>
          <p:nvPr/>
        </p:nvSpPr>
        <p:spPr>
          <a:xfrm>
            <a:off x="259007" y="3934787"/>
            <a:ext cx="4506686" cy="591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rgbClr val="002060"/>
                </a:solidFill>
              </a:rPr>
              <a:t>No, it is not a good game to play</a:t>
            </a:r>
          </a:p>
        </p:txBody>
      </p:sp>
    </p:spTree>
    <p:extLst>
      <p:ext uri="{BB962C8B-B14F-4D97-AF65-F5344CB8AC3E}">
        <p14:creationId xmlns:p14="http://schemas.microsoft.com/office/powerpoint/2010/main" val="311496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726" y="782596"/>
            <a:ext cx="11932993" cy="5545276"/>
          </a:xfrm>
        </p:spPr>
        <p:txBody>
          <a:bodyPr>
            <a:normAutofit/>
          </a:bodyPr>
          <a:lstStyle/>
          <a:p>
            <a:pPr marL="0" indent="0">
              <a:buNone/>
            </a:pPr>
            <a:r>
              <a:rPr lang="en-AU" sz="2400" dirty="0"/>
              <a:t>A game involves a player paying money to roll two dice. If the total of the two numbers on the uppermost faces is:</a:t>
            </a:r>
          </a:p>
          <a:p>
            <a:r>
              <a:rPr lang="en-AU" sz="2400" dirty="0"/>
              <a:t>Less than 6, then the player receives $5</a:t>
            </a:r>
          </a:p>
          <a:p>
            <a:r>
              <a:rPr lang="en-AU" sz="2400" dirty="0"/>
              <a:t>More than 9, then the player receives $8,</a:t>
            </a:r>
          </a:p>
          <a:p>
            <a:r>
              <a:rPr lang="en-AU" sz="2400" dirty="0"/>
              <a:t>Any other score, then the player receives nothing.</a:t>
            </a:r>
          </a:p>
          <a:p>
            <a:pPr marL="0" indent="0">
              <a:buNone/>
            </a:pPr>
            <a:endParaRPr lang="en-AU" sz="2400" dirty="0"/>
          </a:p>
          <a:p>
            <a:pPr marL="457200" indent="-457200">
              <a:buAutoNum type="alphaLcParenR"/>
            </a:pPr>
            <a:r>
              <a:rPr lang="en-AU" sz="2400" dirty="0"/>
              <a:t>What is the amount the player could expect to</a:t>
            </a:r>
          </a:p>
          <a:p>
            <a:pPr marL="0" indent="0">
              <a:buNone/>
            </a:pPr>
            <a:r>
              <a:rPr lang="en-AU" sz="2400" dirty="0"/>
              <a:t>receive, on average, per game (i.e. what is the mean </a:t>
            </a:r>
          </a:p>
          <a:p>
            <a:pPr marL="0" indent="0">
              <a:buNone/>
            </a:pPr>
            <a:r>
              <a:rPr lang="en-AU" sz="2400" dirty="0"/>
              <a:t>or expected payout per game)?</a:t>
            </a:r>
          </a:p>
          <a:p>
            <a:pPr marL="0" indent="0">
              <a:buNone/>
            </a:pPr>
            <a:endParaRPr lang="en-AU" sz="2400" dirty="0"/>
          </a:p>
          <a:p>
            <a:pPr marL="0" indent="0">
              <a:buNone/>
            </a:pPr>
            <a:r>
              <a:rPr lang="en-AU" sz="2400" dirty="0"/>
              <a:t>b) If the cost for each roll of the two dice is $3, is a player likely to win, lose or break even in the long term? </a:t>
            </a:r>
          </a:p>
        </p:txBody>
      </p:sp>
      <p:graphicFrame>
        <p:nvGraphicFramePr>
          <p:cNvPr id="4" name="Table 3"/>
          <p:cNvGraphicFramePr>
            <a:graphicFrameLocks noGrp="1"/>
          </p:cNvGraphicFramePr>
          <p:nvPr/>
        </p:nvGraphicFramePr>
        <p:xfrm>
          <a:off x="6886835" y="1287473"/>
          <a:ext cx="5011048" cy="2595880"/>
        </p:xfrm>
        <a:graphic>
          <a:graphicData uri="http://schemas.openxmlformats.org/drawingml/2006/table">
            <a:tbl>
              <a:tblPr firstRow="1" bandRow="1">
                <a:tableStyleId>{22838BEF-8BB2-4498-84A7-C5851F593DF1}</a:tableStyleId>
              </a:tblPr>
              <a:tblGrid>
                <a:gridCol w="715864">
                  <a:extLst>
                    <a:ext uri="{9D8B030D-6E8A-4147-A177-3AD203B41FA5}">
                      <a16:colId xmlns:a16="http://schemas.microsoft.com/office/drawing/2014/main" val="20000"/>
                    </a:ext>
                  </a:extLst>
                </a:gridCol>
                <a:gridCol w="715864">
                  <a:extLst>
                    <a:ext uri="{9D8B030D-6E8A-4147-A177-3AD203B41FA5}">
                      <a16:colId xmlns:a16="http://schemas.microsoft.com/office/drawing/2014/main" val="20001"/>
                    </a:ext>
                  </a:extLst>
                </a:gridCol>
                <a:gridCol w="715864">
                  <a:extLst>
                    <a:ext uri="{9D8B030D-6E8A-4147-A177-3AD203B41FA5}">
                      <a16:colId xmlns:a16="http://schemas.microsoft.com/office/drawing/2014/main" val="20002"/>
                    </a:ext>
                  </a:extLst>
                </a:gridCol>
                <a:gridCol w="715864">
                  <a:extLst>
                    <a:ext uri="{9D8B030D-6E8A-4147-A177-3AD203B41FA5}">
                      <a16:colId xmlns:a16="http://schemas.microsoft.com/office/drawing/2014/main" val="20003"/>
                    </a:ext>
                  </a:extLst>
                </a:gridCol>
                <a:gridCol w="715864">
                  <a:extLst>
                    <a:ext uri="{9D8B030D-6E8A-4147-A177-3AD203B41FA5}">
                      <a16:colId xmlns:a16="http://schemas.microsoft.com/office/drawing/2014/main" val="20004"/>
                    </a:ext>
                  </a:extLst>
                </a:gridCol>
                <a:gridCol w="715864">
                  <a:extLst>
                    <a:ext uri="{9D8B030D-6E8A-4147-A177-3AD203B41FA5}">
                      <a16:colId xmlns:a16="http://schemas.microsoft.com/office/drawing/2014/main" val="20005"/>
                    </a:ext>
                  </a:extLst>
                </a:gridCol>
                <a:gridCol w="715864">
                  <a:extLst>
                    <a:ext uri="{9D8B030D-6E8A-4147-A177-3AD203B41FA5}">
                      <a16:colId xmlns:a16="http://schemas.microsoft.com/office/drawing/2014/main" val="20006"/>
                    </a:ext>
                  </a:extLst>
                </a:gridCol>
              </a:tblGrid>
              <a:tr h="370840">
                <a:tc>
                  <a:txBody>
                    <a:bodyPr/>
                    <a:lstStyle/>
                    <a:p>
                      <a:endParaRPr lang="en-AU" dirty="0"/>
                    </a:p>
                  </a:txBody>
                  <a:tcPr>
                    <a:solidFill>
                      <a:schemeClr val="accent5">
                        <a:lumMod val="50000"/>
                      </a:schemeClr>
                    </a:solidFill>
                  </a:tcPr>
                </a:tc>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bg1"/>
                          </a:solidFill>
                        </a:rPr>
                        <a:t>6</a:t>
                      </a:r>
                    </a:p>
                  </a:txBody>
                  <a:tcPr>
                    <a:solidFill>
                      <a:schemeClr val="tx1"/>
                    </a:solidFill>
                  </a:tcPr>
                </a:tc>
                <a:extLst>
                  <a:ext uri="{0D108BD9-81ED-4DB2-BD59-A6C34878D82A}">
                    <a16:rowId xmlns:a16="http://schemas.microsoft.com/office/drawing/2014/main" val="10000"/>
                  </a:ext>
                </a:extLst>
              </a:tr>
              <a:tr h="370840">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tx1"/>
                          </a:solidFill>
                        </a:rPr>
                        <a:t>2</a:t>
                      </a:r>
                    </a:p>
                  </a:txBody>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extLst>
                  <a:ext uri="{0D108BD9-81ED-4DB2-BD59-A6C34878D82A}">
                    <a16:rowId xmlns:a16="http://schemas.microsoft.com/office/drawing/2014/main" val="10001"/>
                  </a:ext>
                </a:extLst>
              </a:tr>
              <a:tr h="370840">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extLst>
                  <a:ext uri="{0D108BD9-81ED-4DB2-BD59-A6C34878D82A}">
                    <a16:rowId xmlns:a16="http://schemas.microsoft.com/office/drawing/2014/main" val="10002"/>
                  </a:ext>
                </a:extLst>
              </a:tr>
              <a:tr h="370840">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extLst>
                  <a:ext uri="{0D108BD9-81ED-4DB2-BD59-A6C34878D82A}">
                    <a16:rowId xmlns:a16="http://schemas.microsoft.com/office/drawing/2014/main" val="10003"/>
                  </a:ext>
                </a:extLst>
              </a:tr>
              <a:tr h="370840">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extLst>
                  <a:ext uri="{0D108BD9-81ED-4DB2-BD59-A6C34878D82A}">
                    <a16:rowId xmlns:a16="http://schemas.microsoft.com/office/drawing/2014/main" val="10004"/>
                  </a:ext>
                </a:extLst>
              </a:tr>
              <a:tr h="370840">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extLst>
                  <a:ext uri="{0D108BD9-81ED-4DB2-BD59-A6C34878D82A}">
                    <a16:rowId xmlns:a16="http://schemas.microsoft.com/office/drawing/2014/main" val="10005"/>
                  </a:ext>
                </a:extLst>
              </a:tr>
              <a:tr h="370840">
                <a:tc>
                  <a:txBody>
                    <a:bodyPr/>
                    <a:lstStyle/>
                    <a:p>
                      <a:pPr algn="ctr"/>
                      <a:r>
                        <a:rPr lang="en-AU" b="1" dirty="0">
                          <a:solidFill>
                            <a:schemeClr val="bg1"/>
                          </a:solidFill>
                        </a:rPr>
                        <a:t>6</a:t>
                      </a:r>
                    </a:p>
                  </a:txBody>
                  <a:tcPr>
                    <a:solidFill>
                      <a:schemeClr val="tx1"/>
                    </a:solidFill>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tc>
                  <a:txBody>
                    <a:bodyPr/>
                    <a:lstStyle/>
                    <a:p>
                      <a:pPr algn="ctr"/>
                      <a:r>
                        <a:rPr lang="en-AU" b="1" dirty="0">
                          <a:solidFill>
                            <a:schemeClr val="tx1"/>
                          </a:solidFill>
                        </a:rPr>
                        <a:t>12</a:t>
                      </a:r>
                    </a:p>
                  </a:txBody>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38B069B0-AEE9-2A07-C035-C6E41C476707}"/>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245268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726" y="782596"/>
            <a:ext cx="11932993" cy="5545276"/>
          </a:xfrm>
        </p:spPr>
        <p:txBody>
          <a:bodyPr>
            <a:normAutofit/>
          </a:bodyPr>
          <a:lstStyle/>
          <a:p>
            <a:pPr marL="0" indent="0">
              <a:buNone/>
            </a:pPr>
            <a:r>
              <a:rPr lang="en-AU" sz="2400" dirty="0">
                <a:solidFill>
                  <a:srgbClr val="002060"/>
                </a:solidFill>
              </a:rPr>
              <a:t>Let X be the sum of the outcome of the die roll</a:t>
            </a:r>
          </a:p>
          <a:p>
            <a:pPr marL="0" indent="0">
              <a:buNone/>
            </a:pPr>
            <a:endParaRPr lang="en-AU" sz="2400" dirty="0">
              <a:solidFill>
                <a:srgbClr val="7030A0"/>
              </a:solidFill>
            </a:endParaRPr>
          </a:p>
        </p:txBody>
      </p:sp>
      <p:graphicFrame>
        <p:nvGraphicFramePr>
          <p:cNvPr id="4" name="Table 3"/>
          <p:cNvGraphicFramePr>
            <a:graphicFrameLocks noGrp="1"/>
          </p:cNvGraphicFramePr>
          <p:nvPr/>
        </p:nvGraphicFramePr>
        <p:xfrm>
          <a:off x="6848735" y="1277948"/>
          <a:ext cx="5011048" cy="2595880"/>
        </p:xfrm>
        <a:graphic>
          <a:graphicData uri="http://schemas.openxmlformats.org/drawingml/2006/table">
            <a:tbl>
              <a:tblPr firstRow="1" bandRow="1">
                <a:tableStyleId>{22838BEF-8BB2-4498-84A7-C5851F593DF1}</a:tableStyleId>
              </a:tblPr>
              <a:tblGrid>
                <a:gridCol w="715864">
                  <a:extLst>
                    <a:ext uri="{9D8B030D-6E8A-4147-A177-3AD203B41FA5}">
                      <a16:colId xmlns:a16="http://schemas.microsoft.com/office/drawing/2014/main" val="20000"/>
                    </a:ext>
                  </a:extLst>
                </a:gridCol>
                <a:gridCol w="715864">
                  <a:extLst>
                    <a:ext uri="{9D8B030D-6E8A-4147-A177-3AD203B41FA5}">
                      <a16:colId xmlns:a16="http://schemas.microsoft.com/office/drawing/2014/main" val="20001"/>
                    </a:ext>
                  </a:extLst>
                </a:gridCol>
                <a:gridCol w="715864">
                  <a:extLst>
                    <a:ext uri="{9D8B030D-6E8A-4147-A177-3AD203B41FA5}">
                      <a16:colId xmlns:a16="http://schemas.microsoft.com/office/drawing/2014/main" val="20002"/>
                    </a:ext>
                  </a:extLst>
                </a:gridCol>
                <a:gridCol w="715864">
                  <a:extLst>
                    <a:ext uri="{9D8B030D-6E8A-4147-A177-3AD203B41FA5}">
                      <a16:colId xmlns:a16="http://schemas.microsoft.com/office/drawing/2014/main" val="20003"/>
                    </a:ext>
                  </a:extLst>
                </a:gridCol>
                <a:gridCol w="715864">
                  <a:extLst>
                    <a:ext uri="{9D8B030D-6E8A-4147-A177-3AD203B41FA5}">
                      <a16:colId xmlns:a16="http://schemas.microsoft.com/office/drawing/2014/main" val="20004"/>
                    </a:ext>
                  </a:extLst>
                </a:gridCol>
                <a:gridCol w="715864">
                  <a:extLst>
                    <a:ext uri="{9D8B030D-6E8A-4147-A177-3AD203B41FA5}">
                      <a16:colId xmlns:a16="http://schemas.microsoft.com/office/drawing/2014/main" val="20005"/>
                    </a:ext>
                  </a:extLst>
                </a:gridCol>
                <a:gridCol w="715864">
                  <a:extLst>
                    <a:ext uri="{9D8B030D-6E8A-4147-A177-3AD203B41FA5}">
                      <a16:colId xmlns:a16="http://schemas.microsoft.com/office/drawing/2014/main" val="20006"/>
                    </a:ext>
                  </a:extLst>
                </a:gridCol>
              </a:tblGrid>
              <a:tr h="370840">
                <a:tc>
                  <a:txBody>
                    <a:bodyPr/>
                    <a:lstStyle/>
                    <a:p>
                      <a:endParaRPr lang="en-AU" dirty="0"/>
                    </a:p>
                  </a:txBody>
                  <a:tcPr>
                    <a:solidFill>
                      <a:schemeClr val="accent5">
                        <a:lumMod val="50000"/>
                      </a:schemeClr>
                    </a:solidFill>
                  </a:tcPr>
                </a:tc>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bg1"/>
                          </a:solidFill>
                        </a:rPr>
                        <a:t>6</a:t>
                      </a:r>
                    </a:p>
                  </a:txBody>
                  <a:tcPr>
                    <a:solidFill>
                      <a:schemeClr val="tx1"/>
                    </a:solidFill>
                  </a:tcPr>
                </a:tc>
                <a:extLst>
                  <a:ext uri="{0D108BD9-81ED-4DB2-BD59-A6C34878D82A}">
                    <a16:rowId xmlns:a16="http://schemas.microsoft.com/office/drawing/2014/main" val="10000"/>
                  </a:ext>
                </a:extLst>
              </a:tr>
              <a:tr h="370840">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tx1"/>
                          </a:solidFill>
                        </a:rPr>
                        <a:t>2</a:t>
                      </a:r>
                    </a:p>
                  </a:txBody>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extLst>
                  <a:ext uri="{0D108BD9-81ED-4DB2-BD59-A6C34878D82A}">
                    <a16:rowId xmlns:a16="http://schemas.microsoft.com/office/drawing/2014/main" val="10001"/>
                  </a:ext>
                </a:extLst>
              </a:tr>
              <a:tr h="370840">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extLst>
                  <a:ext uri="{0D108BD9-81ED-4DB2-BD59-A6C34878D82A}">
                    <a16:rowId xmlns:a16="http://schemas.microsoft.com/office/drawing/2014/main" val="10002"/>
                  </a:ext>
                </a:extLst>
              </a:tr>
              <a:tr h="370840">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extLst>
                  <a:ext uri="{0D108BD9-81ED-4DB2-BD59-A6C34878D82A}">
                    <a16:rowId xmlns:a16="http://schemas.microsoft.com/office/drawing/2014/main" val="10003"/>
                  </a:ext>
                </a:extLst>
              </a:tr>
              <a:tr h="370840">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extLst>
                  <a:ext uri="{0D108BD9-81ED-4DB2-BD59-A6C34878D82A}">
                    <a16:rowId xmlns:a16="http://schemas.microsoft.com/office/drawing/2014/main" val="10004"/>
                  </a:ext>
                </a:extLst>
              </a:tr>
              <a:tr h="370840">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extLst>
                  <a:ext uri="{0D108BD9-81ED-4DB2-BD59-A6C34878D82A}">
                    <a16:rowId xmlns:a16="http://schemas.microsoft.com/office/drawing/2014/main" val="10005"/>
                  </a:ext>
                </a:extLst>
              </a:tr>
              <a:tr h="370840">
                <a:tc>
                  <a:txBody>
                    <a:bodyPr/>
                    <a:lstStyle/>
                    <a:p>
                      <a:pPr algn="ctr"/>
                      <a:r>
                        <a:rPr lang="en-AU" b="1" dirty="0">
                          <a:solidFill>
                            <a:schemeClr val="bg1"/>
                          </a:solidFill>
                        </a:rPr>
                        <a:t>6</a:t>
                      </a:r>
                    </a:p>
                  </a:txBody>
                  <a:tcPr>
                    <a:solidFill>
                      <a:schemeClr val="tx1"/>
                    </a:solidFill>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tc>
                  <a:txBody>
                    <a:bodyPr/>
                    <a:lstStyle/>
                    <a:p>
                      <a:pPr algn="ctr"/>
                      <a:r>
                        <a:rPr lang="en-AU" b="1" dirty="0">
                          <a:solidFill>
                            <a:schemeClr val="tx1"/>
                          </a:solidFill>
                        </a:rPr>
                        <a:t>12</a:t>
                      </a:r>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86E0E68A-567E-4F86-94F7-7B3BF8E775C2}"/>
                  </a:ext>
                </a:extLst>
              </p:cNvPr>
              <p:cNvGraphicFramePr>
                <a:graphicFrameLocks noGrp="1"/>
              </p:cNvGraphicFramePr>
              <p:nvPr>
                <p:extLst>
                  <p:ext uri="{D42A27DB-BD31-4B8C-83A1-F6EECF244321}">
                    <p14:modId xmlns:p14="http://schemas.microsoft.com/office/powerpoint/2010/main" val="214511736"/>
                  </p:ext>
                </p:extLst>
              </p:nvPr>
            </p:nvGraphicFramePr>
            <p:xfrm>
              <a:off x="148281" y="4123204"/>
              <a:ext cx="11711508" cy="925386"/>
            </p:xfrm>
            <a:graphic>
              <a:graphicData uri="http://schemas.openxmlformats.org/drawingml/2006/table">
                <a:tbl>
                  <a:tblPr firstRow="1" bandRow="1">
                    <a:tableStyleId>{5940675A-B579-460E-94D1-54222C63F5DA}</a:tableStyleId>
                  </a:tblPr>
                  <a:tblGrid>
                    <a:gridCol w="975959">
                      <a:extLst>
                        <a:ext uri="{9D8B030D-6E8A-4147-A177-3AD203B41FA5}">
                          <a16:colId xmlns:a16="http://schemas.microsoft.com/office/drawing/2014/main" val="148165350"/>
                        </a:ext>
                      </a:extLst>
                    </a:gridCol>
                    <a:gridCol w="975959">
                      <a:extLst>
                        <a:ext uri="{9D8B030D-6E8A-4147-A177-3AD203B41FA5}">
                          <a16:colId xmlns:a16="http://schemas.microsoft.com/office/drawing/2014/main" val="2114695387"/>
                        </a:ext>
                      </a:extLst>
                    </a:gridCol>
                    <a:gridCol w="975959">
                      <a:extLst>
                        <a:ext uri="{9D8B030D-6E8A-4147-A177-3AD203B41FA5}">
                          <a16:colId xmlns:a16="http://schemas.microsoft.com/office/drawing/2014/main" val="3722410736"/>
                        </a:ext>
                      </a:extLst>
                    </a:gridCol>
                    <a:gridCol w="975959">
                      <a:extLst>
                        <a:ext uri="{9D8B030D-6E8A-4147-A177-3AD203B41FA5}">
                          <a16:colId xmlns:a16="http://schemas.microsoft.com/office/drawing/2014/main" val="2926164172"/>
                        </a:ext>
                      </a:extLst>
                    </a:gridCol>
                    <a:gridCol w="975959">
                      <a:extLst>
                        <a:ext uri="{9D8B030D-6E8A-4147-A177-3AD203B41FA5}">
                          <a16:colId xmlns:a16="http://schemas.microsoft.com/office/drawing/2014/main" val="1382829872"/>
                        </a:ext>
                      </a:extLst>
                    </a:gridCol>
                    <a:gridCol w="975959">
                      <a:extLst>
                        <a:ext uri="{9D8B030D-6E8A-4147-A177-3AD203B41FA5}">
                          <a16:colId xmlns:a16="http://schemas.microsoft.com/office/drawing/2014/main" val="1371538963"/>
                        </a:ext>
                      </a:extLst>
                    </a:gridCol>
                    <a:gridCol w="975959">
                      <a:extLst>
                        <a:ext uri="{9D8B030D-6E8A-4147-A177-3AD203B41FA5}">
                          <a16:colId xmlns:a16="http://schemas.microsoft.com/office/drawing/2014/main" val="3961745491"/>
                        </a:ext>
                      </a:extLst>
                    </a:gridCol>
                    <a:gridCol w="975959">
                      <a:extLst>
                        <a:ext uri="{9D8B030D-6E8A-4147-A177-3AD203B41FA5}">
                          <a16:colId xmlns:a16="http://schemas.microsoft.com/office/drawing/2014/main" val="3047978235"/>
                        </a:ext>
                      </a:extLst>
                    </a:gridCol>
                    <a:gridCol w="975959">
                      <a:extLst>
                        <a:ext uri="{9D8B030D-6E8A-4147-A177-3AD203B41FA5}">
                          <a16:colId xmlns:a16="http://schemas.microsoft.com/office/drawing/2014/main" val="4108119216"/>
                        </a:ext>
                      </a:extLst>
                    </a:gridCol>
                    <a:gridCol w="975959">
                      <a:extLst>
                        <a:ext uri="{9D8B030D-6E8A-4147-A177-3AD203B41FA5}">
                          <a16:colId xmlns:a16="http://schemas.microsoft.com/office/drawing/2014/main" val="2273478198"/>
                        </a:ext>
                      </a:extLst>
                    </a:gridCol>
                    <a:gridCol w="975959">
                      <a:extLst>
                        <a:ext uri="{9D8B030D-6E8A-4147-A177-3AD203B41FA5}">
                          <a16:colId xmlns:a16="http://schemas.microsoft.com/office/drawing/2014/main" val="1078942606"/>
                        </a:ext>
                      </a:extLst>
                    </a:gridCol>
                    <a:gridCol w="975959">
                      <a:extLst>
                        <a:ext uri="{9D8B030D-6E8A-4147-A177-3AD203B41FA5}">
                          <a16:colId xmlns:a16="http://schemas.microsoft.com/office/drawing/2014/main" val="326006033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AU" sz="1600" b="0" smtClean="0">
                                    <a:solidFill>
                                      <a:schemeClr val="tx1"/>
                                    </a:solidFill>
                                    <a:latin typeface="Cambria Math" panose="02040503050406030204" pitchFamily="18" charset="0"/>
                                  </a:rPr>
                                  <m:t>𝑥</m:t>
                                </m:r>
                              </m:oMath>
                            </m:oMathPara>
                          </a14:m>
                          <a:endParaRPr lang="en-AU" sz="1600" b="0" dirty="0">
                            <a:solidFill>
                              <a:schemeClr val="tx1"/>
                            </a:solidFill>
                          </a:endParaRPr>
                        </a:p>
                      </a:txBody>
                      <a:tcPr/>
                    </a:tc>
                    <a:tc>
                      <a:txBody>
                        <a:bodyPr/>
                        <a:lstStyle/>
                        <a:p>
                          <a:pPr algn="ctr"/>
                          <a:r>
                            <a:rPr lang="en-AU" sz="1600" b="0" dirty="0">
                              <a:solidFill>
                                <a:schemeClr val="tx1"/>
                              </a:solidFill>
                            </a:rPr>
                            <a:t>2</a:t>
                          </a:r>
                        </a:p>
                      </a:txBody>
                      <a:tcPr/>
                    </a:tc>
                    <a:tc>
                      <a:txBody>
                        <a:bodyPr/>
                        <a:lstStyle/>
                        <a:p>
                          <a:pPr algn="ctr"/>
                          <a:r>
                            <a:rPr lang="en-AU" sz="1600" b="0" dirty="0">
                              <a:solidFill>
                                <a:schemeClr val="tx1"/>
                              </a:solidFill>
                            </a:rPr>
                            <a:t>3</a:t>
                          </a:r>
                        </a:p>
                      </a:txBody>
                      <a:tcPr/>
                    </a:tc>
                    <a:tc>
                      <a:txBody>
                        <a:bodyPr/>
                        <a:lstStyle/>
                        <a:p>
                          <a:pPr algn="ctr"/>
                          <a:r>
                            <a:rPr lang="en-AU" sz="1600" b="0" dirty="0">
                              <a:solidFill>
                                <a:schemeClr val="tx1"/>
                              </a:solidFill>
                            </a:rPr>
                            <a:t>4</a:t>
                          </a:r>
                        </a:p>
                      </a:txBody>
                      <a:tcPr/>
                    </a:tc>
                    <a:tc>
                      <a:txBody>
                        <a:bodyPr/>
                        <a:lstStyle/>
                        <a:p>
                          <a:pPr algn="ctr"/>
                          <a:r>
                            <a:rPr lang="en-AU" sz="1600" b="0" dirty="0">
                              <a:solidFill>
                                <a:schemeClr val="tx1"/>
                              </a:solidFill>
                            </a:rPr>
                            <a:t>5</a:t>
                          </a:r>
                        </a:p>
                      </a:txBody>
                      <a:tcPr/>
                    </a:tc>
                    <a:tc>
                      <a:txBody>
                        <a:bodyPr/>
                        <a:lstStyle/>
                        <a:p>
                          <a:pPr algn="ctr"/>
                          <a:r>
                            <a:rPr lang="en-AU" sz="1600" b="0" dirty="0">
                              <a:solidFill>
                                <a:schemeClr val="tx1"/>
                              </a:solidFill>
                            </a:rPr>
                            <a:t>6</a:t>
                          </a:r>
                        </a:p>
                      </a:txBody>
                      <a:tcPr/>
                    </a:tc>
                    <a:tc>
                      <a:txBody>
                        <a:bodyPr/>
                        <a:lstStyle/>
                        <a:p>
                          <a:pPr algn="ctr"/>
                          <a:r>
                            <a:rPr lang="en-AU" sz="1600" b="0" dirty="0">
                              <a:solidFill>
                                <a:schemeClr val="tx1"/>
                              </a:solidFill>
                            </a:rPr>
                            <a:t>7</a:t>
                          </a:r>
                        </a:p>
                      </a:txBody>
                      <a:tcPr/>
                    </a:tc>
                    <a:tc>
                      <a:txBody>
                        <a:bodyPr/>
                        <a:lstStyle/>
                        <a:p>
                          <a:pPr algn="ctr"/>
                          <a:r>
                            <a:rPr lang="en-AU" sz="1600" b="0" dirty="0">
                              <a:solidFill>
                                <a:schemeClr val="tx1"/>
                              </a:solidFill>
                            </a:rPr>
                            <a:t>8</a:t>
                          </a:r>
                        </a:p>
                      </a:txBody>
                      <a:tcPr/>
                    </a:tc>
                    <a:tc>
                      <a:txBody>
                        <a:bodyPr/>
                        <a:lstStyle/>
                        <a:p>
                          <a:pPr algn="ctr"/>
                          <a:r>
                            <a:rPr lang="en-AU" sz="1600" b="0" dirty="0">
                              <a:solidFill>
                                <a:schemeClr val="tx1"/>
                              </a:solidFill>
                            </a:rPr>
                            <a:t>9</a:t>
                          </a:r>
                        </a:p>
                      </a:txBody>
                      <a:tcPr/>
                    </a:tc>
                    <a:tc>
                      <a:txBody>
                        <a:bodyPr/>
                        <a:lstStyle/>
                        <a:p>
                          <a:pPr algn="ctr"/>
                          <a:r>
                            <a:rPr lang="en-AU" sz="1600" b="0" dirty="0">
                              <a:solidFill>
                                <a:schemeClr val="tx1"/>
                              </a:solidFill>
                            </a:rPr>
                            <a:t>10</a:t>
                          </a:r>
                        </a:p>
                      </a:txBody>
                      <a:tcPr/>
                    </a:tc>
                    <a:tc>
                      <a:txBody>
                        <a:bodyPr/>
                        <a:lstStyle/>
                        <a:p>
                          <a:pPr algn="ctr"/>
                          <a:r>
                            <a:rPr lang="en-AU" sz="1600" b="0" dirty="0">
                              <a:solidFill>
                                <a:schemeClr val="tx1"/>
                              </a:solidFill>
                            </a:rPr>
                            <a:t>11</a:t>
                          </a:r>
                        </a:p>
                      </a:txBody>
                      <a:tcPr/>
                    </a:tc>
                    <a:tc>
                      <a:txBody>
                        <a:bodyPr/>
                        <a:lstStyle/>
                        <a:p>
                          <a:pPr algn="ctr"/>
                          <a:r>
                            <a:rPr lang="en-AU" sz="1600" b="0" dirty="0">
                              <a:solidFill>
                                <a:schemeClr val="tx1"/>
                              </a:solidFill>
                            </a:rPr>
                            <a:t>12</a:t>
                          </a:r>
                        </a:p>
                      </a:txBody>
                      <a:tcPr/>
                    </a:tc>
                    <a:extLst>
                      <a:ext uri="{0D108BD9-81ED-4DB2-BD59-A6C34878D82A}">
                        <a16:rowId xmlns:a16="http://schemas.microsoft.com/office/drawing/2014/main" val="60424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1400" b="0" smtClean="0">
                                    <a:solidFill>
                                      <a:schemeClr val="tx1"/>
                                    </a:solidFill>
                                    <a:latin typeface="Cambria Math" panose="02040503050406030204" pitchFamily="18" charset="0"/>
                                  </a:rPr>
                                  <m:t>𝑃</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𝑋</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𝑥</m:t>
                                </m:r>
                                <m:r>
                                  <a:rPr lang="en-US" sz="1400" b="0" smtClean="0">
                                    <a:solidFill>
                                      <a:schemeClr val="tx1"/>
                                    </a:solidFill>
                                    <a:latin typeface="Cambria Math" panose="02040503050406030204" pitchFamily="18" charset="0"/>
                                  </a:rPr>
                                  <m:t>)</m:t>
                                </m:r>
                              </m:oMath>
                            </m:oMathPara>
                          </a14:m>
                          <a:endParaRPr lang="en-AU" sz="14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1</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2</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3</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4</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5</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6</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5</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4</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3</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2</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sz="1600" b="0" i="1" smtClean="0">
                                        <a:solidFill>
                                          <a:schemeClr val="tx1"/>
                                        </a:solidFill>
                                        <a:latin typeface="Cambria Math" panose="02040503050406030204" pitchFamily="18" charset="0"/>
                                      </a:rPr>
                                    </m:ctrlPr>
                                  </m:fPr>
                                  <m:num>
                                    <m:r>
                                      <a:rPr lang="en-AU" sz="1600" b="0" smtClean="0">
                                        <a:solidFill>
                                          <a:schemeClr val="tx1"/>
                                        </a:solidFill>
                                        <a:latin typeface="Cambria Math" panose="02040503050406030204" pitchFamily="18" charset="0"/>
                                      </a:rPr>
                                      <m:t>1</m:t>
                                    </m:r>
                                  </m:num>
                                  <m:den>
                                    <m:r>
                                      <a:rPr lang="en-AU" sz="1600" b="0" smtClean="0">
                                        <a:solidFill>
                                          <a:schemeClr val="tx1"/>
                                        </a:solidFill>
                                        <a:latin typeface="Cambria Math" panose="02040503050406030204" pitchFamily="18" charset="0"/>
                                      </a:rPr>
                                      <m:t>36</m:t>
                                    </m:r>
                                  </m:den>
                                </m:f>
                              </m:oMath>
                            </m:oMathPara>
                          </a14:m>
                          <a:endParaRPr lang="en-AU" sz="1600" b="0" dirty="0">
                            <a:solidFill>
                              <a:schemeClr val="tx1"/>
                            </a:solidFill>
                          </a:endParaRPr>
                        </a:p>
                      </a:txBody>
                      <a:tcPr/>
                    </a:tc>
                    <a:extLst>
                      <a:ext uri="{0D108BD9-81ED-4DB2-BD59-A6C34878D82A}">
                        <a16:rowId xmlns:a16="http://schemas.microsoft.com/office/drawing/2014/main" val="2086109002"/>
                      </a:ext>
                    </a:extLst>
                  </a:tr>
                </a:tbl>
              </a:graphicData>
            </a:graphic>
          </p:graphicFrame>
        </mc:Choice>
        <mc:Fallback xmlns="">
          <p:graphicFrame>
            <p:nvGraphicFramePr>
              <p:cNvPr id="2" name="Table 4">
                <a:extLst>
                  <a:ext uri="{FF2B5EF4-FFF2-40B4-BE49-F238E27FC236}">
                    <a16:creationId xmlns:a16="http://schemas.microsoft.com/office/drawing/2014/main" id="{86E0E68A-567E-4F86-94F7-7B3BF8E775C2}"/>
                  </a:ext>
                </a:extLst>
              </p:cNvPr>
              <p:cNvGraphicFramePr>
                <a:graphicFrameLocks noGrp="1"/>
              </p:cNvGraphicFramePr>
              <p:nvPr>
                <p:extLst>
                  <p:ext uri="{D42A27DB-BD31-4B8C-83A1-F6EECF244321}">
                    <p14:modId xmlns:p14="http://schemas.microsoft.com/office/powerpoint/2010/main" val="214511736"/>
                  </p:ext>
                </p:extLst>
              </p:nvPr>
            </p:nvGraphicFramePr>
            <p:xfrm>
              <a:off x="148281" y="4123204"/>
              <a:ext cx="11711508" cy="925386"/>
            </p:xfrm>
            <a:graphic>
              <a:graphicData uri="http://schemas.openxmlformats.org/drawingml/2006/table">
                <a:tbl>
                  <a:tblPr firstRow="1" bandRow="1">
                    <a:tableStyleId>{5940675A-B579-460E-94D1-54222C63F5DA}</a:tableStyleId>
                  </a:tblPr>
                  <a:tblGrid>
                    <a:gridCol w="975959">
                      <a:extLst>
                        <a:ext uri="{9D8B030D-6E8A-4147-A177-3AD203B41FA5}">
                          <a16:colId xmlns:a16="http://schemas.microsoft.com/office/drawing/2014/main" val="148165350"/>
                        </a:ext>
                      </a:extLst>
                    </a:gridCol>
                    <a:gridCol w="975959">
                      <a:extLst>
                        <a:ext uri="{9D8B030D-6E8A-4147-A177-3AD203B41FA5}">
                          <a16:colId xmlns:a16="http://schemas.microsoft.com/office/drawing/2014/main" val="2114695387"/>
                        </a:ext>
                      </a:extLst>
                    </a:gridCol>
                    <a:gridCol w="975959">
                      <a:extLst>
                        <a:ext uri="{9D8B030D-6E8A-4147-A177-3AD203B41FA5}">
                          <a16:colId xmlns:a16="http://schemas.microsoft.com/office/drawing/2014/main" val="3722410736"/>
                        </a:ext>
                      </a:extLst>
                    </a:gridCol>
                    <a:gridCol w="975959">
                      <a:extLst>
                        <a:ext uri="{9D8B030D-6E8A-4147-A177-3AD203B41FA5}">
                          <a16:colId xmlns:a16="http://schemas.microsoft.com/office/drawing/2014/main" val="2926164172"/>
                        </a:ext>
                      </a:extLst>
                    </a:gridCol>
                    <a:gridCol w="975959">
                      <a:extLst>
                        <a:ext uri="{9D8B030D-6E8A-4147-A177-3AD203B41FA5}">
                          <a16:colId xmlns:a16="http://schemas.microsoft.com/office/drawing/2014/main" val="1382829872"/>
                        </a:ext>
                      </a:extLst>
                    </a:gridCol>
                    <a:gridCol w="975959">
                      <a:extLst>
                        <a:ext uri="{9D8B030D-6E8A-4147-A177-3AD203B41FA5}">
                          <a16:colId xmlns:a16="http://schemas.microsoft.com/office/drawing/2014/main" val="1371538963"/>
                        </a:ext>
                      </a:extLst>
                    </a:gridCol>
                    <a:gridCol w="975959">
                      <a:extLst>
                        <a:ext uri="{9D8B030D-6E8A-4147-A177-3AD203B41FA5}">
                          <a16:colId xmlns:a16="http://schemas.microsoft.com/office/drawing/2014/main" val="3961745491"/>
                        </a:ext>
                      </a:extLst>
                    </a:gridCol>
                    <a:gridCol w="975959">
                      <a:extLst>
                        <a:ext uri="{9D8B030D-6E8A-4147-A177-3AD203B41FA5}">
                          <a16:colId xmlns:a16="http://schemas.microsoft.com/office/drawing/2014/main" val="3047978235"/>
                        </a:ext>
                      </a:extLst>
                    </a:gridCol>
                    <a:gridCol w="975959">
                      <a:extLst>
                        <a:ext uri="{9D8B030D-6E8A-4147-A177-3AD203B41FA5}">
                          <a16:colId xmlns:a16="http://schemas.microsoft.com/office/drawing/2014/main" val="4108119216"/>
                        </a:ext>
                      </a:extLst>
                    </a:gridCol>
                    <a:gridCol w="975959">
                      <a:extLst>
                        <a:ext uri="{9D8B030D-6E8A-4147-A177-3AD203B41FA5}">
                          <a16:colId xmlns:a16="http://schemas.microsoft.com/office/drawing/2014/main" val="2273478198"/>
                        </a:ext>
                      </a:extLst>
                    </a:gridCol>
                    <a:gridCol w="975959">
                      <a:extLst>
                        <a:ext uri="{9D8B030D-6E8A-4147-A177-3AD203B41FA5}">
                          <a16:colId xmlns:a16="http://schemas.microsoft.com/office/drawing/2014/main" val="1078942606"/>
                        </a:ext>
                      </a:extLst>
                    </a:gridCol>
                    <a:gridCol w="975959">
                      <a:extLst>
                        <a:ext uri="{9D8B030D-6E8A-4147-A177-3AD203B41FA5}">
                          <a16:colId xmlns:a16="http://schemas.microsoft.com/office/drawing/2014/main" val="3260060332"/>
                        </a:ext>
                      </a:extLst>
                    </a:gridCol>
                  </a:tblGrid>
                  <a:tr h="370840">
                    <a:tc>
                      <a:txBody>
                        <a:bodyPr/>
                        <a:lstStyle/>
                        <a:p>
                          <a:endParaRPr lang="en-US"/>
                        </a:p>
                      </a:txBody>
                      <a:tcPr>
                        <a:blipFill>
                          <a:blip r:embed="rId2"/>
                          <a:stretch>
                            <a:fillRect l="-625" t="-4918" r="-1102500" b="-154098"/>
                          </a:stretch>
                        </a:blipFill>
                      </a:tcPr>
                    </a:tc>
                    <a:tc>
                      <a:txBody>
                        <a:bodyPr/>
                        <a:lstStyle/>
                        <a:p>
                          <a:pPr algn="ctr"/>
                          <a:r>
                            <a:rPr lang="en-AU" sz="1600" b="0" dirty="0">
                              <a:solidFill>
                                <a:schemeClr val="tx1"/>
                              </a:solidFill>
                            </a:rPr>
                            <a:t>2</a:t>
                          </a:r>
                        </a:p>
                      </a:txBody>
                      <a:tcPr/>
                    </a:tc>
                    <a:tc>
                      <a:txBody>
                        <a:bodyPr/>
                        <a:lstStyle/>
                        <a:p>
                          <a:pPr algn="ctr"/>
                          <a:r>
                            <a:rPr lang="en-AU" sz="1600" b="0" dirty="0">
                              <a:solidFill>
                                <a:schemeClr val="tx1"/>
                              </a:solidFill>
                            </a:rPr>
                            <a:t>3</a:t>
                          </a:r>
                        </a:p>
                      </a:txBody>
                      <a:tcPr/>
                    </a:tc>
                    <a:tc>
                      <a:txBody>
                        <a:bodyPr/>
                        <a:lstStyle/>
                        <a:p>
                          <a:pPr algn="ctr"/>
                          <a:r>
                            <a:rPr lang="en-AU" sz="1600" b="0" dirty="0">
                              <a:solidFill>
                                <a:schemeClr val="tx1"/>
                              </a:solidFill>
                            </a:rPr>
                            <a:t>4</a:t>
                          </a:r>
                        </a:p>
                      </a:txBody>
                      <a:tcPr/>
                    </a:tc>
                    <a:tc>
                      <a:txBody>
                        <a:bodyPr/>
                        <a:lstStyle/>
                        <a:p>
                          <a:pPr algn="ctr"/>
                          <a:r>
                            <a:rPr lang="en-AU" sz="1600" b="0" dirty="0">
                              <a:solidFill>
                                <a:schemeClr val="tx1"/>
                              </a:solidFill>
                            </a:rPr>
                            <a:t>5</a:t>
                          </a:r>
                        </a:p>
                      </a:txBody>
                      <a:tcPr/>
                    </a:tc>
                    <a:tc>
                      <a:txBody>
                        <a:bodyPr/>
                        <a:lstStyle/>
                        <a:p>
                          <a:pPr algn="ctr"/>
                          <a:r>
                            <a:rPr lang="en-AU" sz="1600" b="0" dirty="0">
                              <a:solidFill>
                                <a:schemeClr val="tx1"/>
                              </a:solidFill>
                            </a:rPr>
                            <a:t>6</a:t>
                          </a:r>
                        </a:p>
                      </a:txBody>
                      <a:tcPr/>
                    </a:tc>
                    <a:tc>
                      <a:txBody>
                        <a:bodyPr/>
                        <a:lstStyle/>
                        <a:p>
                          <a:pPr algn="ctr"/>
                          <a:r>
                            <a:rPr lang="en-AU" sz="1600" b="0" dirty="0">
                              <a:solidFill>
                                <a:schemeClr val="tx1"/>
                              </a:solidFill>
                            </a:rPr>
                            <a:t>7</a:t>
                          </a:r>
                        </a:p>
                      </a:txBody>
                      <a:tcPr/>
                    </a:tc>
                    <a:tc>
                      <a:txBody>
                        <a:bodyPr/>
                        <a:lstStyle/>
                        <a:p>
                          <a:pPr algn="ctr"/>
                          <a:r>
                            <a:rPr lang="en-AU" sz="1600" b="0" dirty="0">
                              <a:solidFill>
                                <a:schemeClr val="tx1"/>
                              </a:solidFill>
                            </a:rPr>
                            <a:t>8</a:t>
                          </a:r>
                        </a:p>
                      </a:txBody>
                      <a:tcPr/>
                    </a:tc>
                    <a:tc>
                      <a:txBody>
                        <a:bodyPr/>
                        <a:lstStyle/>
                        <a:p>
                          <a:pPr algn="ctr"/>
                          <a:r>
                            <a:rPr lang="en-AU" sz="1600" b="0" dirty="0">
                              <a:solidFill>
                                <a:schemeClr val="tx1"/>
                              </a:solidFill>
                            </a:rPr>
                            <a:t>9</a:t>
                          </a:r>
                        </a:p>
                      </a:txBody>
                      <a:tcPr/>
                    </a:tc>
                    <a:tc>
                      <a:txBody>
                        <a:bodyPr/>
                        <a:lstStyle/>
                        <a:p>
                          <a:pPr algn="ctr"/>
                          <a:r>
                            <a:rPr lang="en-AU" sz="1600" b="0" dirty="0">
                              <a:solidFill>
                                <a:schemeClr val="tx1"/>
                              </a:solidFill>
                            </a:rPr>
                            <a:t>10</a:t>
                          </a:r>
                        </a:p>
                      </a:txBody>
                      <a:tcPr/>
                    </a:tc>
                    <a:tc>
                      <a:txBody>
                        <a:bodyPr/>
                        <a:lstStyle/>
                        <a:p>
                          <a:pPr algn="ctr"/>
                          <a:r>
                            <a:rPr lang="en-AU" sz="1600" b="0" dirty="0">
                              <a:solidFill>
                                <a:schemeClr val="tx1"/>
                              </a:solidFill>
                            </a:rPr>
                            <a:t>11</a:t>
                          </a:r>
                        </a:p>
                      </a:txBody>
                      <a:tcPr/>
                    </a:tc>
                    <a:tc>
                      <a:txBody>
                        <a:bodyPr/>
                        <a:lstStyle/>
                        <a:p>
                          <a:pPr algn="ctr"/>
                          <a:r>
                            <a:rPr lang="en-AU" sz="1600" b="0" dirty="0">
                              <a:solidFill>
                                <a:schemeClr val="tx1"/>
                              </a:solidFill>
                            </a:rPr>
                            <a:t>12</a:t>
                          </a:r>
                        </a:p>
                      </a:txBody>
                      <a:tcPr/>
                    </a:tc>
                    <a:extLst>
                      <a:ext uri="{0D108BD9-81ED-4DB2-BD59-A6C34878D82A}">
                        <a16:rowId xmlns:a16="http://schemas.microsoft.com/office/drawing/2014/main" val="60424039"/>
                      </a:ext>
                    </a:extLst>
                  </a:tr>
                  <a:tr h="554546">
                    <a:tc>
                      <a:txBody>
                        <a:bodyPr/>
                        <a:lstStyle/>
                        <a:p>
                          <a:endParaRPr lang="en-US"/>
                        </a:p>
                      </a:txBody>
                      <a:tcPr>
                        <a:blipFill>
                          <a:blip r:embed="rId2"/>
                          <a:stretch>
                            <a:fillRect l="-625" t="-69565" r="-1102500" b="-2174"/>
                          </a:stretch>
                        </a:blipFill>
                      </a:tcPr>
                    </a:tc>
                    <a:tc>
                      <a:txBody>
                        <a:bodyPr/>
                        <a:lstStyle/>
                        <a:p>
                          <a:endParaRPr lang="en-US"/>
                        </a:p>
                      </a:txBody>
                      <a:tcPr>
                        <a:blipFill>
                          <a:blip r:embed="rId2"/>
                          <a:stretch>
                            <a:fillRect l="-100625" t="-69565" r="-1002500" b="-2174"/>
                          </a:stretch>
                        </a:blipFill>
                      </a:tcPr>
                    </a:tc>
                    <a:tc>
                      <a:txBody>
                        <a:bodyPr/>
                        <a:lstStyle/>
                        <a:p>
                          <a:endParaRPr lang="en-US"/>
                        </a:p>
                      </a:txBody>
                      <a:tcPr>
                        <a:blipFill>
                          <a:blip r:embed="rId2"/>
                          <a:stretch>
                            <a:fillRect l="-199379" t="-69565" r="-896273" b="-2174"/>
                          </a:stretch>
                        </a:blipFill>
                      </a:tcPr>
                    </a:tc>
                    <a:tc>
                      <a:txBody>
                        <a:bodyPr/>
                        <a:lstStyle/>
                        <a:p>
                          <a:endParaRPr lang="en-US"/>
                        </a:p>
                      </a:txBody>
                      <a:tcPr>
                        <a:blipFill>
                          <a:blip r:embed="rId2"/>
                          <a:stretch>
                            <a:fillRect l="-301250" t="-69565" r="-801875" b="-2174"/>
                          </a:stretch>
                        </a:blipFill>
                      </a:tcPr>
                    </a:tc>
                    <a:tc>
                      <a:txBody>
                        <a:bodyPr/>
                        <a:lstStyle/>
                        <a:p>
                          <a:endParaRPr lang="en-US"/>
                        </a:p>
                      </a:txBody>
                      <a:tcPr>
                        <a:blipFill>
                          <a:blip r:embed="rId2"/>
                          <a:stretch>
                            <a:fillRect l="-401250" t="-69565" r="-701875" b="-2174"/>
                          </a:stretch>
                        </a:blipFill>
                      </a:tcPr>
                    </a:tc>
                    <a:tc>
                      <a:txBody>
                        <a:bodyPr/>
                        <a:lstStyle/>
                        <a:p>
                          <a:endParaRPr lang="en-US"/>
                        </a:p>
                      </a:txBody>
                      <a:tcPr>
                        <a:blipFill>
                          <a:blip r:embed="rId2"/>
                          <a:stretch>
                            <a:fillRect l="-501250" t="-69565" r="-601875" b="-2174"/>
                          </a:stretch>
                        </a:blipFill>
                      </a:tcPr>
                    </a:tc>
                    <a:tc>
                      <a:txBody>
                        <a:bodyPr/>
                        <a:lstStyle/>
                        <a:p>
                          <a:endParaRPr lang="en-US"/>
                        </a:p>
                      </a:txBody>
                      <a:tcPr>
                        <a:blipFill>
                          <a:blip r:embed="rId2"/>
                          <a:stretch>
                            <a:fillRect l="-601250" t="-69565" r="-501875" b="-2174"/>
                          </a:stretch>
                        </a:blipFill>
                      </a:tcPr>
                    </a:tc>
                    <a:tc>
                      <a:txBody>
                        <a:bodyPr/>
                        <a:lstStyle/>
                        <a:p>
                          <a:endParaRPr lang="en-US"/>
                        </a:p>
                      </a:txBody>
                      <a:tcPr>
                        <a:blipFill>
                          <a:blip r:embed="rId2"/>
                          <a:stretch>
                            <a:fillRect l="-701250" t="-69565" r="-401875" b="-2174"/>
                          </a:stretch>
                        </a:blipFill>
                      </a:tcPr>
                    </a:tc>
                    <a:tc>
                      <a:txBody>
                        <a:bodyPr/>
                        <a:lstStyle/>
                        <a:p>
                          <a:endParaRPr lang="en-US"/>
                        </a:p>
                      </a:txBody>
                      <a:tcPr>
                        <a:blipFill>
                          <a:blip r:embed="rId2"/>
                          <a:stretch>
                            <a:fillRect l="-796273" t="-69565" r="-299379" b="-2174"/>
                          </a:stretch>
                        </a:blipFill>
                      </a:tcPr>
                    </a:tc>
                    <a:tc>
                      <a:txBody>
                        <a:bodyPr/>
                        <a:lstStyle/>
                        <a:p>
                          <a:endParaRPr lang="en-US"/>
                        </a:p>
                      </a:txBody>
                      <a:tcPr>
                        <a:blipFill>
                          <a:blip r:embed="rId2"/>
                          <a:stretch>
                            <a:fillRect l="-901875" t="-69565" r="-201250" b="-2174"/>
                          </a:stretch>
                        </a:blipFill>
                      </a:tcPr>
                    </a:tc>
                    <a:tc>
                      <a:txBody>
                        <a:bodyPr/>
                        <a:lstStyle/>
                        <a:p>
                          <a:endParaRPr lang="en-US"/>
                        </a:p>
                      </a:txBody>
                      <a:tcPr>
                        <a:blipFill>
                          <a:blip r:embed="rId2"/>
                          <a:stretch>
                            <a:fillRect l="-1001875" t="-69565" r="-101250" b="-2174"/>
                          </a:stretch>
                        </a:blipFill>
                      </a:tcPr>
                    </a:tc>
                    <a:tc>
                      <a:txBody>
                        <a:bodyPr/>
                        <a:lstStyle/>
                        <a:p>
                          <a:endParaRPr lang="en-US"/>
                        </a:p>
                      </a:txBody>
                      <a:tcPr>
                        <a:blipFill>
                          <a:blip r:embed="rId2"/>
                          <a:stretch>
                            <a:fillRect l="-1101875" t="-69565" r="-1250" b="-2174"/>
                          </a:stretch>
                        </a:blipFill>
                      </a:tcPr>
                    </a:tc>
                    <a:extLst>
                      <a:ext uri="{0D108BD9-81ED-4DB2-BD59-A6C34878D82A}">
                        <a16:rowId xmlns:a16="http://schemas.microsoft.com/office/drawing/2014/main" val="2086109002"/>
                      </a:ext>
                    </a:extLst>
                  </a:tr>
                </a:tbl>
              </a:graphicData>
            </a:graphic>
          </p:graphicFrame>
        </mc:Fallback>
      </mc:AlternateContent>
      <p:sp>
        <p:nvSpPr>
          <p:cNvPr id="5" name="TextBox 4">
            <a:extLst>
              <a:ext uri="{FF2B5EF4-FFF2-40B4-BE49-F238E27FC236}">
                <a16:creationId xmlns:a16="http://schemas.microsoft.com/office/drawing/2014/main" id="{F47EA669-0A6A-4A58-929F-133157019C50}"/>
              </a:ext>
            </a:extLst>
          </p:cNvPr>
          <p:cNvSpPr txBox="1"/>
          <p:nvPr/>
        </p:nvSpPr>
        <p:spPr>
          <a:xfrm>
            <a:off x="999308" y="5113300"/>
            <a:ext cx="4036423" cy="369332"/>
          </a:xfrm>
          <a:prstGeom prst="rect">
            <a:avLst/>
          </a:prstGeom>
          <a:solidFill>
            <a:schemeClr val="accent2">
              <a:lumMod val="40000"/>
              <a:lumOff val="60000"/>
            </a:schemeClr>
          </a:solidFill>
        </p:spPr>
        <p:txBody>
          <a:bodyPr wrap="square" rtlCol="0">
            <a:spAutoFit/>
          </a:bodyPr>
          <a:lstStyle/>
          <a:p>
            <a:pPr algn="ctr"/>
            <a:r>
              <a:rPr lang="en-AU" dirty="0"/>
              <a:t>Player receives $5</a:t>
            </a:r>
          </a:p>
        </p:txBody>
      </p:sp>
      <p:sp>
        <p:nvSpPr>
          <p:cNvPr id="8" name="TextBox 7">
            <a:extLst>
              <a:ext uri="{FF2B5EF4-FFF2-40B4-BE49-F238E27FC236}">
                <a16:creationId xmlns:a16="http://schemas.microsoft.com/office/drawing/2014/main" id="{97CB6D4C-29E3-401D-9498-2907EE8D2712}"/>
              </a:ext>
            </a:extLst>
          </p:cNvPr>
          <p:cNvSpPr txBox="1"/>
          <p:nvPr/>
        </p:nvSpPr>
        <p:spPr>
          <a:xfrm>
            <a:off x="492034" y="1614632"/>
            <a:ext cx="5527766" cy="1015663"/>
          </a:xfrm>
          <a:prstGeom prst="rect">
            <a:avLst/>
          </a:prstGeom>
          <a:solidFill>
            <a:schemeClr val="accent1">
              <a:lumMod val="20000"/>
              <a:lumOff val="80000"/>
            </a:schemeClr>
          </a:solidFill>
        </p:spPr>
        <p:txBody>
          <a:bodyPr wrap="square" rtlCol="0">
            <a:spAutoFit/>
          </a:bodyPr>
          <a:lstStyle/>
          <a:p>
            <a:r>
              <a:rPr lang="en-AU" sz="2000" dirty="0"/>
              <a:t>Less than 6, then the player receives $5</a:t>
            </a:r>
          </a:p>
          <a:p>
            <a:r>
              <a:rPr lang="en-AU" sz="2000" dirty="0"/>
              <a:t>More than 9, then the player receives $8,</a:t>
            </a:r>
          </a:p>
          <a:p>
            <a:r>
              <a:rPr lang="en-AU" sz="2000" dirty="0"/>
              <a:t>Any other score, then the player receives nothing</a:t>
            </a:r>
          </a:p>
        </p:txBody>
      </p:sp>
      <p:sp>
        <p:nvSpPr>
          <p:cNvPr id="9" name="TextBox 8">
            <a:extLst>
              <a:ext uri="{FF2B5EF4-FFF2-40B4-BE49-F238E27FC236}">
                <a16:creationId xmlns:a16="http://schemas.microsoft.com/office/drawing/2014/main" id="{D5FC0ADE-655C-4E3F-AC9E-CC69ED5D6BA8}"/>
              </a:ext>
            </a:extLst>
          </p:cNvPr>
          <p:cNvSpPr txBox="1"/>
          <p:nvPr/>
        </p:nvSpPr>
        <p:spPr>
          <a:xfrm>
            <a:off x="8928463" y="5134233"/>
            <a:ext cx="2987039" cy="369332"/>
          </a:xfrm>
          <a:prstGeom prst="rect">
            <a:avLst/>
          </a:prstGeom>
          <a:solidFill>
            <a:schemeClr val="accent2">
              <a:lumMod val="40000"/>
              <a:lumOff val="60000"/>
            </a:schemeClr>
          </a:solidFill>
        </p:spPr>
        <p:txBody>
          <a:bodyPr wrap="square" rtlCol="0">
            <a:spAutoFit/>
          </a:bodyPr>
          <a:lstStyle/>
          <a:p>
            <a:pPr algn="ctr"/>
            <a:r>
              <a:rPr lang="en-AU" dirty="0"/>
              <a:t>Player receives $8</a:t>
            </a:r>
          </a:p>
        </p:txBody>
      </p:sp>
      <p:sp>
        <p:nvSpPr>
          <p:cNvPr id="10" name="TextBox 9">
            <a:extLst>
              <a:ext uri="{FF2B5EF4-FFF2-40B4-BE49-F238E27FC236}">
                <a16:creationId xmlns:a16="http://schemas.microsoft.com/office/drawing/2014/main" id="{2697A21E-A6E9-497A-847B-AE56FBB63E88}"/>
              </a:ext>
            </a:extLst>
          </p:cNvPr>
          <p:cNvSpPr txBox="1"/>
          <p:nvPr/>
        </p:nvSpPr>
        <p:spPr>
          <a:xfrm>
            <a:off x="5103223" y="5109080"/>
            <a:ext cx="3697023" cy="369332"/>
          </a:xfrm>
          <a:prstGeom prst="rect">
            <a:avLst/>
          </a:prstGeom>
          <a:solidFill>
            <a:schemeClr val="accent2">
              <a:lumMod val="40000"/>
              <a:lumOff val="60000"/>
            </a:schemeClr>
          </a:solidFill>
        </p:spPr>
        <p:txBody>
          <a:bodyPr wrap="square" rtlCol="0">
            <a:spAutoFit/>
          </a:bodyPr>
          <a:lstStyle/>
          <a:p>
            <a:pPr algn="ctr"/>
            <a:r>
              <a:rPr lang="en-AU" dirty="0"/>
              <a:t>Player receives $0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BE780A-D877-4FF7-B51C-6CDF418F2AF6}"/>
                  </a:ext>
                </a:extLst>
              </p:cNvPr>
              <p:cNvSpPr txBox="1"/>
              <p:nvPr/>
            </p:nvSpPr>
            <p:spPr>
              <a:xfrm>
                <a:off x="999308" y="5502947"/>
                <a:ext cx="4036423" cy="492443"/>
              </a:xfrm>
              <a:prstGeom prst="rect">
                <a:avLst/>
              </a:prstGeom>
              <a:solidFill>
                <a:schemeClr val="bg1">
                  <a:lumMod val="95000"/>
                </a:schemeClr>
              </a:solidFill>
            </p:spPr>
            <p:txBody>
              <a:bodyPr wrap="square" rtlCol="0">
                <a:spAutoFit/>
              </a:bodyPr>
              <a:lstStyle/>
              <a:p>
                <a:pPr algn="ctr"/>
                <a:r>
                  <a:rPr lang="en-AU" dirty="0"/>
                  <a:t>Total Probability = </a:t>
                </a: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10</m:t>
                        </m:r>
                      </m:num>
                      <m:den>
                        <m:r>
                          <a:rPr lang="en-AU" b="0" i="1" smtClean="0">
                            <a:latin typeface="Cambria Math" panose="02040503050406030204" pitchFamily="18" charset="0"/>
                          </a:rPr>
                          <m:t>36</m:t>
                        </m:r>
                      </m:den>
                    </m:f>
                  </m:oMath>
                </a14:m>
                <a:endParaRPr lang="en-AU" dirty="0"/>
              </a:p>
            </p:txBody>
          </p:sp>
        </mc:Choice>
        <mc:Fallback xmlns="">
          <p:sp>
            <p:nvSpPr>
              <p:cNvPr id="11" name="TextBox 10">
                <a:extLst>
                  <a:ext uri="{FF2B5EF4-FFF2-40B4-BE49-F238E27FC236}">
                    <a16:creationId xmlns:a16="http://schemas.microsoft.com/office/drawing/2014/main" id="{71BE780A-D877-4FF7-B51C-6CDF418F2AF6}"/>
                  </a:ext>
                </a:extLst>
              </p:cNvPr>
              <p:cNvSpPr txBox="1">
                <a:spLocks noRot="1" noChangeAspect="1" noMove="1" noResize="1" noEditPoints="1" noAdjustHandles="1" noChangeArrowheads="1" noChangeShapeType="1" noTextEdit="1"/>
              </p:cNvSpPr>
              <p:nvPr/>
            </p:nvSpPr>
            <p:spPr>
              <a:xfrm>
                <a:off x="999308" y="5502947"/>
                <a:ext cx="4036423" cy="492443"/>
              </a:xfrm>
              <a:prstGeom prst="rect">
                <a:avLst/>
              </a:prstGeom>
              <a:blipFill>
                <a:blip r:embed="rId3"/>
                <a:stretch>
                  <a:fillRect b="-75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0EA0C3-B7D9-47F4-90DD-E27F774F754E}"/>
                  </a:ext>
                </a:extLst>
              </p:cNvPr>
              <p:cNvSpPr txBox="1"/>
              <p:nvPr/>
            </p:nvSpPr>
            <p:spPr>
              <a:xfrm>
                <a:off x="5103223" y="5538441"/>
                <a:ext cx="3697023" cy="492443"/>
              </a:xfrm>
              <a:prstGeom prst="rect">
                <a:avLst/>
              </a:prstGeom>
              <a:solidFill>
                <a:schemeClr val="bg1">
                  <a:lumMod val="95000"/>
                </a:schemeClr>
              </a:solidFill>
            </p:spPr>
            <p:txBody>
              <a:bodyPr wrap="square" rtlCol="0">
                <a:spAutoFit/>
              </a:bodyPr>
              <a:lstStyle/>
              <a:p>
                <a:pPr algn="ctr"/>
                <a:r>
                  <a:rPr lang="en-AU" dirty="0"/>
                  <a:t>Total Probability = </a:t>
                </a: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20</m:t>
                        </m:r>
                      </m:num>
                      <m:den>
                        <m:r>
                          <a:rPr lang="en-AU" b="0" i="1" smtClean="0">
                            <a:latin typeface="Cambria Math" panose="02040503050406030204" pitchFamily="18" charset="0"/>
                          </a:rPr>
                          <m:t>36</m:t>
                        </m:r>
                      </m:den>
                    </m:f>
                  </m:oMath>
                </a14:m>
                <a:endParaRPr lang="en-AU" dirty="0"/>
              </a:p>
            </p:txBody>
          </p:sp>
        </mc:Choice>
        <mc:Fallback xmlns="">
          <p:sp>
            <p:nvSpPr>
              <p:cNvPr id="12" name="TextBox 11">
                <a:extLst>
                  <a:ext uri="{FF2B5EF4-FFF2-40B4-BE49-F238E27FC236}">
                    <a16:creationId xmlns:a16="http://schemas.microsoft.com/office/drawing/2014/main" id="{C10EA0C3-B7D9-47F4-90DD-E27F774F754E}"/>
                  </a:ext>
                </a:extLst>
              </p:cNvPr>
              <p:cNvSpPr txBox="1">
                <a:spLocks noRot="1" noChangeAspect="1" noMove="1" noResize="1" noEditPoints="1" noAdjustHandles="1" noChangeArrowheads="1" noChangeShapeType="1" noTextEdit="1"/>
              </p:cNvSpPr>
              <p:nvPr/>
            </p:nvSpPr>
            <p:spPr>
              <a:xfrm>
                <a:off x="5103223" y="5538441"/>
                <a:ext cx="3697023" cy="492443"/>
              </a:xfrm>
              <a:prstGeom prst="rect">
                <a:avLst/>
              </a:prstGeom>
              <a:blipFill>
                <a:blip r:embed="rId4"/>
                <a:stretch>
                  <a:fillRect b="-75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CBC0D9-3AC4-464F-B6EA-B326C458A37B}"/>
                  </a:ext>
                </a:extLst>
              </p:cNvPr>
              <p:cNvSpPr txBox="1"/>
              <p:nvPr/>
            </p:nvSpPr>
            <p:spPr>
              <a:xfrm>
                <a:off x="8928462" y="5529720"/>
                <a:ext cx="2987039" cy="485774"/>
              </a:xfrm>
              <a:prstGeom prst="rect">
                <a:avLst/>
              </a:prstGeom>
              <a:solidFill>
                <a:schemeClr val="bg1">
                  <a:lumMod val="95000"/>
                </a:schemeClr>
              </a:solidFill>
            </p:spPr>
            <p:txBody>
              <a:bodyPr wrap="square" rtlCol="0">
                <a:spAutoFit/>
              </a:bodyPr>
              <a:lstStyle/>
              <a:p>
                <a:pPr algn="ctr"/>
                <a:r>
                  <a:rPr lang="en-AU" dirty="0"/>
                  <a:t>Total Probability = </a:t>
                </a: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6</m:t>
                        </m:r>
                      </m:num>
                      <m:den>
                        <m:r>
                          <a:rPr lang="en-AU" b="0" i="1" smtClean="0">
                            <a:latin typeface="Cambria Math" panose="02040503050406030204" pitchFamily="18" charset="0"/>
                          </a:rPr>
                          <m:t>36</m:t>
                        </m:r>
                      </m:den>
                    </m:f>
                  </m:oMath>
                </a14:m>
                <a:endParaRPr lang="en-AU" dirty="0"/>
              </a:p>
            </p:txBody>
          </p:sp>
        </mc:Choice>
        <mc:Fallback xmlns="">
          <p:sp>
            <p:nvSpPr>
              <p:cNvPr id="13" name="TextBox 12">
                <a:extLst>
                  <a:ext uri="{FF2B5EF4-FFF2-40B4-BE49-F238E27FC236}">
                    <a16:creationId xmlns:a16="http://schemas.microsoft.com/office/drawing/2014/main" id="{99CBC0D9-3AC4-464F-B6EA-B326C458A37B}"/>
                  </a:ext>
                </a:extLst>
              </p:cNvPr>
              <p:cNvSpPr txBox="1">
                <a:spLocks noRot="1" noChangeAspect="1" noMove="1" noResize="1" noEditPoints="1" noAdjustHandles="1" noChangeArrowheads="1" noChangeShapeType="1" noTextEdit="1"/>
              </p:cNvSpPr>
              <p:nvPr/>
            </p:nvSpPr>
            <p:spPr>
              <a:xfrm>
                <a:off x="8928462" y="5529720"/>
                <a:ext cx="2987039" cy="485774"/>
              </a:xfrm>
              <a:prstGeom prst="rect">
                <a:avLst/>
              </a:prstGeom>
              <a:blipFill>
                <a:blip r:embed="rId5"/>
                <a:stretch>
                  <a:fillRect b="-7500"/>
                </a:stretch>
              </a:blipFill>
            </p:spPr>
            <p:txBody>
              <a:bodyPr/>
              <a:lstStyle/>
              <a:p>
                <a:r>
                  <a:rPr lang="en-AU">
                    <a:noFill/>
                  </a:rPr>
                  <a:t> </a:t>
                </a:r>
              </a:p>
            </p:txBody>
          </p:sp>
        </mc:Fallback>
      </mc:AlternateContent>
      <p:sp>
        <p:nvSpPr>
          <p:cNvPr id="6" name="TextBox 5">
            <a:extLst>
              <a:ext uri="{FF2B5EF4-FFF2-40B4-BE49-F238E27FC236}">
                <a16:creationId xmlns:a16="http://schemas.microsoft.com/office/drawing/2014/main" id="{9D4FC4A5-BCE9-9AF0-B780-9F4ECF619191}"/>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404448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726" y="782596"/>
            <a:ext cx="11932993" cy="5545276"/>
          </a:xfrm>
        </p:spPr>
        <p:txBody>
          <a:bodyPr>
            <a:normAutofit/>
          </a:bodyPr>
          <a:lstStyle/>
          <a:p>
            <a:pPr marL="0" indent="0">
              <a:buNone/>
            </a:pPr>
            <a:r>
              <a:rPr lang="en-AU" sz="2400" dirty="0">
                <a:solidFill>
                  <a:srgbClr val="002060"/>
                </a:solidFill>
              </a:rPr>
              <a:t>Let the discrete random variable Y be the amount the player receives such that the PDF appears as shown below.</a:t>
            </a: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86E0E68A-567E-4F86-94F7-7B3BF8E775C2}"/>
                  </a:ext>
                </a:extLst>
              </p:cNvPr>
              <p:cNvGraphicFramePr>
                <a:graphicFrameLocks noGrp="1"/>
              </p:cNvGraphicFramePr>
              <p:nvPr>
                <p:extLst>
                  <p:ext uri="{D42A27DB-BD31-4B8C-83A1-F6EECF244321}">
                    <p14:modId xmlns:p14="http://schemas.microsoft.com/office/powerpoint/2010/main" val="3076754571"/>
                  </p:ext>
                </p:extLst>
              </p:nvPr>
            </p:nvGraphicFramePr>
            <p:xfrm>
              <a:off x="332217" y="1789265"/>
              <a:ext cx="10010776" cy="977646"/>
            </p:xfrm>
            <a:graphic>
              <a:graphicData uri="http://schemas.openxmlformats.org/drawingml/2006/table">
                <a:tbl>
                  <a:tblPr firstRow="1" bandRow="1">
                    <a:tableStyleId>{5940675A-B579-460E-94D1-54222C63F5DA}</a:tableStyleId>
                  </a:tblPr>
                  <a:tblGrid>
                    <a:gridCol w="2502694">
                      <a:extLst>
                        <a:ext uri="{9D8B030D-6E8A-4147-A177-3AD203B41FA5}">
                          <a16:colId xmlns:a16="http://schemas.microsoft.com/office/drawing/2014/main" val="148165350"/>
                        </a:ext>
                      </a:extLst>
                    </a:gridCol>
                    <a:gridCol w="2502694">
                      <a:extLst>
                        <a:ext uri="{9D8B030D-6E8A-4147-A177-3AD203B41FA5}">
                          <a16:colId xmlns:a16="http://schemas.microsoft.com/office/drawing/2014/main" val="2114695387"/>
                        </a:ext>
                      </a:extLst>
                    </a:gridCol>
                    <a:gridCol w="2502694">
                      <a:extLst>
                        <a:ext uri="{9D8B030D-6E8A-4147-A177-3AD203B41FA5}">
                          <a16:colId xmlns:a16="http://schemas.microsoft.com/office/drawing/2014/main" val="3722410736"/>
                        </a:ext>
                      </a:extLst>
                    </a:gridCol>
                    <a:gridCol w="2502694">
                      <a:extLst>
                        <a:ext uri="{9D8B030D-6E8A-4147-A177-3AD203B41FA5}">
                          <a16:colId xmlns:a16="http://schemas.microsoft.com/office/drawing/2014/main" val="2926164172"/>
                        </a:ext>
                      </a:extLst>
                    </a:gridCol>
                  </a:tblGrid>
                  <a:tr h="370840">
                    <a:tc>
                      <a:txBody>
                        <a:bodyPr/>
                        <a:lstStyle/>
                        <a:p>
                          <a:pPr algn="ctr"/>
                          <a14:m>
                            <m:oMathPara xmlns:m="http://schemas.openxmlformats.org/officeDocument/2006/math">
                              <m:oMathParaPr>
                                <m:jc m:val="centerGroup"/>
                              </m:oMathParaPr>
                              <m:oMath xmlns:m="http://schemas.openxmlformats.org/officeDocument/2006/math">
                                <m:r>
                                  <m:rPr>
                                    <m:sty m:val="p"/>
                                  </m:rPr>
                                  <a:rPr lang="en-AU" b="0" i="1" smtClean="0">
                                    <a:solidFill>
                                      <a:schemeClr val="tx1"/>
                                    </a:solidFill>
                                    <a:latin typeface="Cambria Math" panose="02040503050406030204" pitchFamily="18" charset="0"/>
                                  </a:rPr>
                                  <m:t>y</m:t>
                                </m:r>
                              </m:oMath>
                            </m:oMathPara>
                          </a14:m>
                          <a:endParaRPr lang="en-AU" b="0" dirty="0">
                            <a:solidFill>
                              <a:schemeClr val="tx1"/>
                            </a:solidFill>
                          </a:endParaRPr>
                        </a:p>
                      </a:txBody>
                      <a:tcPr/>
                    </a:tc>
                    <a:tc>
                      <a:txBody>
                        <a:bodyPr/>
                        <a:lstStyle/>
                        <a:p>
                          <a:pPr algn="ctr"/>
                          <a:r>
                            <a:rPr lang="en-AU" b="0" dirty="0">
                              <a:solidFill>
                                <a:schemeClr val="tx1"/>
                              </a:solidFill>
                            </a:rPr>
                            <a:t>$0</a:t>
                          </a:r>
                        </a:p>
                      </a:txBody>
                      <a:tcPr/>
                    </a:tc>
                    <a:tc>
                      <a:txBody>
                        <a:bodyPr/>
                        <a:lstStyle/>
                        <a:p>
                          <a:pPr algn="ctr"/>
                          <a:r>
                            <a:rPr lang="en-AU" b="0" dirty="0">
                              <a:solidFill>
                                <a:schemeClr val="tx1"/>
                              </a:solidFill>
                            </a:rPr>
                            <a:t>$5</a:t>
                          </a:r>
                        </a:p>
                      </a:txBody>
                      <a:tcPr/>
                    </a:tc>
                    <a:tc>
                      <a:txBody>
                        <a:bodyPr/>
                        <a:lstStyle/>
                        <a:p>
                          <a:pPr algn="ctr"/>
                          <a:r>
                            <a:rPr lang="en-AU" b="0" dirty="0">
                              <a:solidFill>
                                <a:schemeClr val="tx1"/>
                              </a:solidFill>
                            </a:rPr>
                            <a:t>$8</a:t>
                          </a:r>
                        </a:p>
                      </a:txBody>
                      <a:tcPr/>
                    </a:tc>
                    <a:extLst>
                      <a:ext uri="{0D108BD9-81ED-4DB2-BD59-A6C34878D82A}">
                        <a16:rowId xmlns:a16="http://schemas.microsoft.com/office/drawing/2014/main" val="60424039"/>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n-US" b="0" i="1" smtClean="0">
                                    <a:solidFill>
                                      <a:schemeClr val="tx1"/>
                                    </a:solidFill>
                                    <a:latin typeface="Cambria Math" panose="02040503050406030204" pitchFamily="18" charset="0"/>
                                  </a:rPr>
                                  <m:t>P</m:t>
                                </m:r>
                                <m:r>
                                  <a:rPr lang="en-US" b="0" smtClean="0">
                                    <a:solidFill>
                                      <a:schemeClr val="tx1"/>
                                    </a:solidFill>
                                    <a:latin typeface="Cambria Math" panose="02040503050406030204" pitchFamily="18" charset="0"/>
                                  </a:rPr>
                                  <m:t>(</m:t>
                                </m:r>
                                <m:r>
                                  <m:rPr>
                                    <m:sty m:val="p"/>
                                  </m:rPr>
                                  <a:rPr lang="en-AU" b="0" i="1" smtClean="0">
                                    <a:solidFill>
                                      <a:schemeClr val="tx1"/>
                                    </a:solidFill>
                                    <a:latin typeface="Cambria Math" panose="02040503050406030204" pitchFamily="18" charset="0"/>
                                  </a:rPr>
                                  <m:t>Y</m:t>
                                </m:r>
                                <m:r>
                                  <a:rPr lang="en-US" b="0" smtClean="0">
                                    <a:solidFill>
                                      <a:schemeClr val="tx1"/>
                                    </a:solidFill>
                                    <a:latin typeface="Cambria Math" panose="02040503050406030204" pitchFamily="18" charset="0"/>
                                  </a:rPr>
                                  <m:t>=</m:t>
                                </m:r>
                                <m:r>
                                  <m:rPr>
                                    <m:sty m:val="p"/>
                                  </m:rPr>
                                  <a:rPr lang="en-AU" b="0" i="1" smtClean="0">
                                    <a:solidFill>
                                      <a:schemeClr val="tx1"/>
                                    </a:solidFill>
                                    <a:latin typeface="Cambria Math" panose="02040503050406030204" pitchFamily="18" charset="0"/>
                                  </a:rPr>
                                  <m:t>y</m:t>
                                </m:r>
                                <m:r>
                                  <a:rPr lang="en-US" b="0" smtClean="0">
                                    <a:solidFill>
                                      <a:schemeClr val="tx1"/>
                                    </a:solidFill>
                                    <a:latin typeface="Cambria Math" panose="02040503050406030204" pitchFamily="18" charset="0"/>
                                  </a:rPr>
                                  <m:t>)</m:t>
                                </m:r>
                              </m:oMath>
                            </m:oMathPara>
                          </a14:m>
                          <a:endParaRPr lang="en-AU"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20</m:t>
                                    </m:r>
                                  </m:num>
                                  <m:den>
                                    <m:r>
                                      <a:rPr lang="en-US" b="0" i="1" smtClean="0">
                                        <a:solidFill>
                                          <a:schemeClr val="tx1"/>
                                        </a:solidFill>
                                        <a:latin typeface="Cambria Math" panose="02040503050406030204" pitchFamily="18" charset="0"/>
                                      </a:rPr>
                                      <m:t>36</m:t>
                                    </m:r>
                                  </m:den>
                                </m:f>
                              </m:oMath>
                            </m:oMathPara>
                          </a14:m>
                          <a:endParaRPr lang="en-AU"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10</m:t>
                                    </m:r>
                                  </m:num>
                                  <m:den>
                                    <m:r>
                                      <a:rPr lang="en-US" b="0" i="1" smtClean="0">
                                        <a:solidFill>
                                          <a:schemeClr val="tx1"/>
                                        </a:solidFill>
                                        <a:latin typeface="Cambria Math" panose="02040503050406030204" pitchFamily="18" charset="0"/>
                                      </a:rPr>
                                      <m:t>36</m:t>
                                    </m:r>
                                  </m:den>
                                </m:f>
                              </m:oMath>
                            </m:oMathPara>
                          </a14:m>
                          <a:endParaRPr lang="en-AU" b="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AU"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m:t>
                                    </m:r>
                                  </m:num>
                                  <m:den>
                                    <m:r>
                                      <a:rPr lang="en-US" b="0" i="1" smtClean="0">
                                        <a:solidFill>
                                          <a:schemeClr val="tx1"/>
                                        </a:solidFill>
                                        <a:latin typeface="Cambria Math" panose="02040503050406030204" pitchFamily="18" charset="0"/>
                                      </a:rPr>
                                      <m:t>36</m:t>
                                    </m:r>
                                  </m:den>
                                </m:f>
                              </m:oMath>
                            </m:oMathPara>
                          </a14:m>
                          <a:endParaRPr lang="en-AU" b="0" dirty="0">
                            <a:solidFill>
                              <a:schemeClr val="tx1"/>
                            </a:solidFill>
                          </a:endParaRPr>
                        </a:p>
                      </a:txBody>
                      <a:tcPr/>
                    </a:tc>
                    <a:extLst>
                      <a:ext uri="{0D108BD9-81ED-4DB2-BD59-A6C34878D82A}">
                        <a16:rowId xmlns:a16="http://schemas.microsoft.com/office/drawing/2014/main" val="2086109002"/>
                      </a:ext>
                    </a:extLst>
                  </a:tr>
                </a:tbl>
              </a:graphicData>
            </a:graphic>
          </p:graphicFrame>
        </mc:Choice>
        <mc:Fallback xmlns="">
          <p:graphicFrame>
            <p:nvGraphicFramePr>
              <p:cNvPr id="2" name="Table 4">
                <a:extLst>
                  <a:ext uri="{FF2B5EF4-FFF2-40B4-BE49-F238E27FC236}">
                    <a16:creationId xmlns:a16="http://schemas.microsoft.com/office/drawing/2014/main" id="{86E0E68A-567E-4F86-94F7-7B3BF8E775C2}"/>
                  </a:ext>
                </a:extLst>
              </p:cNvPr>
              <p:cNvGraphicFramePr>
                <a:graphicFrameLocks noGrp="1"/>
              </p:cNvGraphicFramePr>
              <p:nvPr>
                <p:extLst>
                  <p:ext uri="{D42A27DB-BD31-4B8C-83A1-F6EECF244321}">
                    <p14:modId xmlns:p14="http://schemas.microsoft.com/office/powerpoint/2010/main" val="3076754571"/>
                  </p:ext>
                </p:extLst>
              </p:nvPr>
            </p:nvGraphicFramePr>
            <p:xfrm>
              <a:off x="332217" y="1789265"/>
              <a:ext cx="10010776" cy="977646"/>
            </p:xfrm>
            <a:graphic>
              <a:graphicData uri="http://schemas.openxmlformats.org/drawingml/2006/table">
                <a:tbl>
                  <a:tblPr firstRow="1" bandRow="1">
                    <a:tableStyleId>{5940675A-B579-460E-94D1-54222C63F5DA}</a:tableStyleId>
                  </a:tblPr>
                  <a:tblGrid>
                    <a:gridCol w="2502694">
                      <a:extLst>
                        <a:ext uri="{9D8B030D-6E8A-4147-A177-3AD203B41FA5}">
                          <a16:colId xmlns:a16="http://schemas.microsoft.com/office/drawing/2014/main" val="148165350"/>
                        </a:ext>
                      </a:extLst>
                    </a:gridCol>
                    <a:gridCol w="2502694">
                      <a:extLst>
                        <a:ext uri="{9D8B030D-6E8A-4147-A177-3AD203B41FA5}">
                          <a16:colId xmlns:a16="http://schemas.microsoft.com/office/drawing/2014/main" val="2114695387"/>
                        </a:ext>
                      </a:extLst>
                    </a:gridCol>
                    <a:gridCol w="2502694">
                      <a:extLst>
                        <a:ext uri="{9D8B030D-6E8A-4147-A177-3AD203B41FA5}">
                          <a16:colId xmlns:a16="http://schemas.microsoft.com/office/drawing/2014/main" val="3722410736"/>
                        </a:ext>
                      </a:extLst>
                    </a:gridCol>
                    <a:gridCol w="2502694">
                      <a:extLst>
                        <a:ext uri="{9D8B030D-6E8A-4147-A177-3AD203B41FA5}">
                          <a16:colId xmlns:a16="http://schemas.microsoft.com/office/drawing/2014/main" val="2926164172"/>
                        </a:ext>
                      </a:extLst>
                    </a:gridCol>
                  </a:tblGrid>
                  <a:tr h="370840">
                    <a:tc>
                      <a:txBody>
                        <a:bodyPr/>
                        <a:lstStyle/>
                        <a:p>
                          <a:endParaRPr lang="en-US"/>
                        </a:p>
                      </a:txBody>
                      <a:tcPr>
                        <a:blipFill>
                          <a:blip r:embed="rId2"/>
                          <a:stretch>
                            <a:fillRect l="-243" t="-8197" r="-300243" b="-167213"/>
                          </a:stretch>
                        </a:blipFill>
                      </a:tcPr>
                    </a:tc>
                    <a:tc>
                      <a:txBody>
                        <a:bodyPr/>
                        <a:lstStyle/>
                        <a:p>
                          <a:pPr algn="ctr"/>
                          <a:r>
                            <a:rPr lang="en-AU" b="0" dirty="0">
                              <a:solidFill>
                                <a:schemeClr val="tx1"/>
                              </a:solidFill>
                            </a:rPr>
                            <a:t>$0</a:t>
                          </a:r>
                        </a:p>
                      </a:txBody>
                      <a:tcPr/>
                    </a:tc>
                    <a:tc>
                      <a:txBody>
                        <a:bodyPr/>
                        <a:lstStyle/>
                        <a:p>
                          <a:pPr algn="ctr"/>
                          <a:r>
                            <a:rPr lang="en-AU" b="0" dirty="0">
                              <a:solidFill>
                                <a:schemeClr val="tx1"/>
                              </a:solidFill>
                            </a:rPr>
                            <a:t>$5</a:t>
                          </a:r>
                        </a:p>
                      </a:txBody>
                      <a:tcPr/>
                    </a:tc>
                    <a:tc>
                      <a:txBody>
                        <a:bodyPr/>
                        <a:lstStyle/>
                        <a:p>
                          <a:pPr algn="ctr"/>
                          <a:r>
                            <a:rPr lang="en-AU" b="0" dirty="0">
                              <a:solidFill>
                                <a:schemeClr val="tx1"/>
                              </a:solidFill>
                            </a:rPr>
                            <a:t>$8</a:t>
                          </a:r>
                        </a:p>
                      </a:txBody>
                      <a:tcPr/>
                    </a:tc>
                    <a:extLst>
                      <a:ext uri="{0D108BD9-81ED-4DB2-BD59-A6C34878D82A}">
                        <a16:rowId xmlns:a16="http://schemas.microsoft.com/office/drawing/2014/main" val="60424039"/>
                      </a:ext>
                    </a:extLst>
                  </a:tr>
                  <a:tr h="606806">
                    <a:tc>
                      <a:txBody>
                        <a:bodyPr/>
                        <a:lstStyle/>
                        <a:p>
                          <a:endParaRPr lang="en-US"/>
                        </a:p>
                      </a:txBody>
                      <a:tcPr>
                        <a:blipFill>
                          <a:blip r:embed="rId2"/>
                          <a:stretch>
                            <a:fillRect l="-243" t="-66000" r="-300243" b="-2000"/>
                          </a:stretch>
                        </a:blipFill>
                      </a:tcPr>
                    </a:tc>
                    <a:tc>
                      <a:txBody>
                        <a:bodyPr/>
                        <a:lstStyle/>
                        <a:p>
                          <a:endParaRPr lang="en-US"/>
                        </a:p>
                      </a:txBody>
                      <a:tcPr>
                        <a:blipFill>
                          <a:blip r:embed="rId2"/>
                          <a:stretch>
                            <a:fillRect l="-100243" t="-66000" r="-200243" b="-2000"/>
                          </a:stretch>
                        </a:blipFill>
                      </a:tcPr>
                    </a:tc>
                    <a:tc>
                      <a:txBody>
                        <a:bodyPr/>
                        <a:lstStyle/>
                        <a:p>
                          <a:endParaRPr lang="en-US"/>
                        </a:p>
                      </a:txBody>
                      <a:tcPr>
                        <a:blipFill>
                          <a:blip r:embed="rId2"/>
                          <a:stretch>
                            <a:fillRect l="-200732" t="-66000" r="-100732" b="-2000"/>
                          </a:stretch>
                        </a:blipFill>
                      </a:tcPr>
                    </a:tc>
                    <a:tc>
                      <a:txBody>
                        <a:bodyPr/>
                        <a:lstStyle/>
                        <a:p>
                          <a:endParaRPr lang="en-US"/>
                        </a:p>
                      </a:txBody>
                      <a:tcPr>
                        <a:blipFill>
                          <a:blip r:embed="rId2"/>
                          <a:stretch>
                            <a:fillRect l="-300000" t="-66000" r="-487" b="-2000"/>
                          </a:stretch>
                        </a:blipFill>
                      </a:tcPr>
                    </a:tc>
                    <a:extLst>
                      <a:ext uri="{0D108BD9-81ED-4DB2-BD59-A6C34878D82A}">
                        <a16:rowId xmlns:a16="http://schemas.microsoft.com/office/drawing/2014/main" val="2086109002"/>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7C04E04-6FE7-4293-9F1A-7CDFA6B44037}"/>
                  </a:ext>
                </a:extLst>
              </p:cNvPr>
              <p:cNvSpPr txBox="1">
                <a:spLocks/>
              </p:cNvSpPr>
              <p:nvPr/>
            </p:nvSpPr>
            <p:spPr>
              <a:xfrm>
                <a:off x="263126" y="3167742"/>
                <a:ext cx="11932993" cy="3312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400" dirty="0">
                    <a:solidFill>
                      <a:srgbClr val="002060"/>
                    </a:solidFill>
                  </a:rPr>
                  <a:t>The expected value/payout </a:t>
                </a:r>
                <a14:m>
                  <m:oMath xmlns:m="http://schemas.openxmlformats.org/officeDocument/2006/math">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m:t>
                    </m:r>
                    <m:r>
                      <a:rPr lang="en-AU" sz="2400" b="0" i="1" smtClean="0">
                        <a:solidFill>
                          <a:srgbClr val="002060"/>
                        </a:solidFill>
                        <a:latin typeface="Cambria Math" panose="02040503050406030204" pitchFamily="18" charset="0"/>
                      </a:rPr>
                      <m:t>𝑌</m:t>
                    </m:r>
                    <m:r>
                      <a:rPr lang="en-US" sz="2400" b="0" i="1" smtClean="0">
                        <a:solidFill>
                          <a:srgbClr val="002060"/>
                        </a:solidFill>
                        <a:latin typeface="Cambria Math" panose="02040503050406030204" pitchFamily="18" charset="0"/>
                      </a:rPr>
                      <m:t>)</m:t>
                    </m:r>
                  </m:oMath>
                </a14:m>
                <a:r>
                  <a:rPr lang="en-AU" sz="2400" dirty="0">
                    <a:solidFill>
                      <a:srgbClr val="002060"/>
                    </a:solidFill>
                  </a:rPr>
                  <a:t> would be:</a:t>
                </a:r>
              </a:p>
              <a:p>
                <a:pPr marL="0" indent="0">
                  <a:buFont typeface="Arial" panose="020B0604020202020204" pitchFamily="34" charset="0"/>
                  <a:buNone/>
                </a:pPr>
                <a:endParaRPr lang="en-US" sz="2400" i="1" dirty="0">
                  <a:solidFill>
                    <a:srgbClr val="002060"/>
                  </a:solidFill>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2400" b="0" i="1" smtClean="0">
                          <a:solidFill>
                            <a:srgbClr val="002060"/>
                          </a:solidFill>
                          <a:latin typeface="Cambria Math" panose="02040503050406030204" pitchFamily="18" charset="0"/>
                        </a:rPr>
                        <m:t>𝐸</m:t>
                      </m:r>
                      <m:d>
                        <m:dPr>
                          <m:ctrlPr>
                            <a:rPr lang="en-US" sz="2400" i="1" smtClean="0">
                              <a:solidFill>
                                <a:srgbClr val="002060"/>
                              </a:solidFill>
                              <a:latin typeface="Cambria Math" panose="02040503050406030204" pitchFamily="18" charset="0"/>
                            </a:rPr>
                          </m:ctrlPr>
                        </m:dPr>
                        <m:e>
                          <m:r>
                            <a:rPr lang="en-AU" sz="2400" b="0" i="1" smtClean="0">
                              <a:solidFill>
                                <a:srgbClr val="002060"/>
                              </a:solidFill>
                              <a:latin typeface="Cambria Math" panose="02040503050406030204" pitchFamily="18" charset="0"/>
                            </a:rPr>
                            <m:t>𝑌</m:t>
                          </m:r>
                        </m:e>
                      </m:d>
                      <m:r>
                        <a:rPr lang="en-US" sz="2400" b="0" i="1" smtClean="0">
                          <a:solidFill>
                            <a:srgbClr val="002060"/>
                          </a:solidFill>
                          <a:latin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20</m:t>
                          </m:r>
                        </m:num>
                        <m:den>
                          <m:r>
                            <a:rPr lang="en-US" sz="2400" b="0" i="1" smtClean="0">
                              <a:solidFill>
                                <a:srgbClr val="002060"/>
                              </a:solidFill>
                              <a:latin typeface="Cambria Math" panose="02040503050406030204" pitchFamily="18" charset="0"/>
                              <a:ea typeface="Cambria Math" panose="02040503050406030204" pitchFamily="18" charset="0"/>
                            </a:rPr>
                            <m:t>36</m:t>
                          </m:r>
                        </m:den>
                      </m:f>
                      <m:r>
                        <a:rPr lang="en-US" sz="2400" b="0" i="1" smtClean="0">
                          <a:solidFill>
                            <a:srgbClr val="002060"/>
                          </a:solidFill>
                          <a:latin typeface="Cambria Math" panose="02040503050406030204" pitchFamily="18" charset="0"/>
                          <a:ea typeface="Cambria Math" panose="02040503050406030204" pitchFamily="18" charset="0"/>
                        </a:rPr>
                        <m:t>+5×</m:t>
                      </m:r>
                      <m:f>
                        <m:fPr>
                          <m:ctrlPr>
                            <a:rPr lang="en-US" sz="240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10</m:t>
                          </m:r>
                        </m:num>
                        <m:den>
                          <m:r>
                            <a:rPr lang="en-US" sz="2400" b="0" i="1" smtClean="0">
                              <a:solidFill>
                                <a:srgbClr val="002060"/>
                              </a:solidFill>
                              <a:latin typeface="Cambria Math" panose="02040503050406030204" pitchFamily="18" charset="0"/>
                              <a:ea typeface="Cambria Math" panose="02040503050406030204" pitchFamily="18" charset="0"/>
                            </a:rPr>
                            <m:t>36</m:t>
                          </m:r>
                        </m:den>
                      </m:f>
                      <m:r>
                        <a:rPr lang="en-US" sz="2400" b="0" i="1" smtClean="0">
                          <a:solidFill>
                            <a:srgbClr val="002060"/>
                          </a:solidFill>
                          <a:latin typeface="Cambria Math" panose="02040503050406030204" pitchFamily="18" charset="0"/>
                          <a:ea typeface="Cambria Math" panose="02040503050406030204" pitchFamily="18" charset="0"/>
                        </a:rPr>
                        <m:t>+8×</m:t>
                      </m:r>
                      <m:f>
                        <m:fPr>
                          <m:ctrlPr>
                            <a:rPr lang="en-US" sz="240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6</m:t>
                          </m:r>
                        </m:num>
                        <m:den>
                          <m:r>
                            <a:rPr lang="en-US" sz="2400" b="0" i="1" smtClean="0">
                              <a:solidFill>
                                <a:srgbClr val="002060"/>
                              </a:solidFill>
                              <a:latin typeface="Cambria Math" panose="02040503050406030204" pitchFamily="18" charset="0"/>
                              <a:ea typeface="Cambria Math" panose="02040503050406030204" pitchFamily="18" charset="0"/>
                            </a:rPr>
                            <m:t>36</m:t>
                          </m:r>
                        </m:den>
                      </m:f>
                      <m:r>
                        <a:rPr lang="en-US" sz="2400" b="0" i="1" smtClean="0">
                          <a:solidFill>
                            <a:srgbClr val="002060"/>
                          </a:solidFill>
                          <a:latin typeface="Cambria Math" panose="02040503050406030204" pitchFamily="18" charset="0"/>
                          <a:ea typeface="Cambria Math" panose="02040503050406030204" pitchFamily="18" charset="0"/>
                        </a:rPr>
                        <m:t>=$2.72</m:t>
                      </m:r>
                    </m:oMath>
                  </m:oMathPara>
                </a14:m>
                <a:endParaRPr lang="en-AU" sz="2400" dirty="0">
                  <a:solidFill>
                    <a:srgbClr val="002060"/>
                  </a:solidFill>
                </a:endParaRPr>
              </a:p>
            </p:txBody>
          </p:sp>
        </mc:Choice>
        <mc:Fallback xmlns="">
          <p:sp>
            <p:nvSpPr>
              <p:cNvPr id="6" name="Content Placeholder 2">
                <a:extLst>
                  <a:ext uri="{FF2B5EF4-FFF2-40B4-BE49-F238E27FC236}">
                    <a16:creationId xmlns:a16="http://schemas.microsoft.com/office/drawing/2014/main" id="{97C04E04-6FE7-4293-9F1A-7CDFA6B44037}"/>
                  </a:ext>
                </a:extLst>
              </p:cNvPr>
              <p:cNvSpPr txBox="1">
                <a:spLocks noRot="1" noChangeAspect="1" noMove="1" noResize="1" noEditPoints="1" noAdjustHandles="1" noChangeArrowheads="1" noChangeShapeType="1" noTextEdit="1"/>
              </p:cNvSpPr>
              <p:nvPr/>
            </p:nvSpPr>
            <p:spPr>
              <a:xfrm>
                <a:off x="263126" y="3167742"/>
                <a:ext cx="11932993" cy="3312529"/>
              </a:xfrm>
              <a:prstGeom prst="rect">
                <a:avLst/>
              </a:prstGeom>
              <a:blipFill>
                <a:blip r:embed="rId3"/>
                <a:stretch>
                  <a:fillRect l="-766" t="-2578"/>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EF11403A-AB11-0BFE-2EC0-06FCF4263C66}"/>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161385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726" y="2109650"/>
                <a:ext cx="11932993" cy="4218221"/>
              </a:xfrm>
            </p:spPr>
            <p:txBody>
              <a:bodyPr>
                <a:normAutofit/>
              </a:bodyPr>
              <a:lstStyle/>
              <a:p>
                <a:pPr marL="0" indent="0">
                  <a:buNone/>
                </a:pPr>
                <a:r>
                  <a:rPr lang="en-US" sz="2400" dirty="0">
                    <a:solidFill>
                      <a:srgbClr val="002060"/>
                    </a:solidFill>
                  </a:rPr>
                  <a:t>Since </a:t>
                </a:r>
                <a14:m>
                  <m:oMath xmlns:m="http://schemas.openxmlformats.org/officeDocument/2006/math">
                    <m:r>
                      <a:rPr lang="en-US" sz="2400" b="0" i="1" smtClean="0">
                        <a:solidFill>
                          <a:srgbClr val="002060"/>
                        </a:solidFill>
                        <a:latin typeface="Cambria Math" panose="02040503050406030204" pitchFamily="18" charset="0"/>
                      </a:rPr>
                      <m:t>𝐸</m:t>
                    </m:r>
                    <m:d>
                      <m:dPr>
                        <m:ctrlPr>
                          <a:rPr lang="en-US" sz="240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𝑋</m:t>
                        </m:r>
                      </m:e>
                    </m:d>
                    <m:r>
                      <a:rPr lang="en-US" sz="2400" b="0" i="1" smtClean="0">
                        <a:solidFill>
                          <a:srgbClr val="002060"/>
                        </a:solidFill>
                        <a:latin typeface="Cambria Math" panose="02040503050406030204" pitchFamily="18" charset="0"/>
                        <a:ea typeface="Cambria Math" panose="02040503050406030204" pitchFamily="18" charset="0"/>
                      </a:rPr>
                      <m:t>=$2.72</m:t>
                    </m:r>
                  </m:oMath>
                </a14:m>
                <a:r>
                  <a:rPr lang="en-AU" sz="2400" dirty="0">
                    <a:solidFill>
                      <a:srgbClr val="002060"/>
                    </a:solidFill>
                  </a:rPr>
                  <a:t>, and the cost of rolling the </a:t>
                </a:r>
              </a:p>
              <a:p>
                <a:pPr marL="0" indent="0">
                  <a:buNone/>
                </a:pPr>
                <a:r>
                  <a:rPr lang="en-AU" sz="2400" dirty="0">
                    <a:solidFill>
                      <a:srgbClr val="002060"/>
                    </a:solidFill>
                  </a:rPr>
                  <a:t>two dice is $3 each time, in the long run the </a:t>
                </a:r>
              </a:p>
              <a:p>
                <a:pPr marL="0" indent="0">
                  <a:buNone/>
                </a:pPr>
                <a:r>
                  <a:rPr lang="en-AU" sz="2400" dirty="0">
                    <a:solidFill>
                      <a:srgbClr val="002060"/>
                    </a:solidFill>
                  </a:rPr>
                  <a:t>player will be losing money.</a:t>
                </a:r>
              </a:p>
              <a:p>
                <a:pPr marL="0" indent="0">
                  <a:buNone/>
                </a:pPr>
                <a:endParaRPr lang="en-AU" sz="2400" dirty="0">
                  <a:solidFill>
                    <a:srgbClr val="002060"/>
                  </a:solidFill>
                </a:endParaRPr>
              </a:p>
              <a:p>
                <a:pPr marL="0" indent="0">
                  <a:buNone/>
                </a:pPr>
                <a:r>
                  <a:rPr lang="en-AU" sz="2400" dirty="0">
                    <a:solidFill>
                      <a:srgbClr val="002060"/>
                    </a:solidFill>
                  </a:rPr>
                  <a:t>To clarify, imagine the player plays the game 100</a:t>
                </a:r>
              </a:p>
              <a:p>
                <a:pPr marL="0" indent="0">
                  <a:buNone/>
                </a:pPr>
                <a:r>
                  <a:rPr lang="en-AU" sz="2400" dirty="0">
                    <a:solidFill>
                      <a:srgbClr val="002060"/>
                    </a:solidFill>
                  </a:rPr>
                  <a:t>times. This would cost them $300 in total, with</a:t>
                </a:r>
              </a:p>
              <a:p>
                <a:pPr marL="0" indent="0">
                  <a:buNone/>
                </a:pPr>
                <a:r>
                  <a:rPr lang="en-AU" sz="2400" dirty="0">
                    <a:solidFill>
                      <a:srgbClr val="002060"/>
                    </a:solidFill>
                  </a:rPr>
                  <a:t>an expected payout of $272 (less than they paid).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726" y="2109650"/>
                <a:ext cx="11932993" cy="4218221"/>
              </a:xfrm>
              <a:blipFill>
                <a:blip r:embed="rId2"/>
                <a:stretch>
                  <a:fillRect l="-766" t="-2023"/>
                </a:stretch>
              </a:blipFill>
            </p:spPr>
            <p:txBody>
              <a:bodyPr/>
              <a:lstStyle/>
              <a:p>
                <a:r>
                  <a:rPr lang="en-AU">
                    <a:noFill/>
                  </a:rPr>
                  <a:t> </a:t>
                </a:r>
              </a:p>
            </p:txBody>
          </p:sp>
        </mc:Fallback>
      </mc:AlternateContent>
      <p:graphicFrame>
        <p:nvGraphicFramePr>
          <p:cNvPr id="4" name="Table 3"/>
          <p:cNvGraphicFramePr>
            <a:graphicFrameLocks noGrp="1"/>
          </p:cNvGraphicFramePr>
          <p:nvPr/>
        </p:nvGraphicFramePr>
        <p:xfrm>
          <a:off x="6848735" y="1277948"/>
          <a:ext cx="5011048" cy="2595880"/>
        </p:xfrm>
        <a:graphic>
          <a:graphicData uri="http://schemas.openxmlformats.org/drawingml/2006/table">
            <a:tbl>
              <a:tblPr firstRow="1" bandRow="1">
                <a:tableStyleId>{22838BEF-8BB2-4498-84A7-C5851F593DF1}</a:tableStyleId>
              </a:tblPr>
              <a:tblGrid>
                <a:gridCol w="715864">
                  <a:extLst>
                    <a:ext uri="{9D8B030D-6E8A-4147-A177-3AD203B41FA5}">
                      <a16:colId xmlns:a16="http://schemas.microsoft.com/office/drawing/2014/main" val="20000"/>
                    </a:ext>
                  </a:extLst>
                </a:gridCol>
                <a:gridCol w="715864">
                  <a:extLst>
                    <a:ext uri="{9D8B030D-6E8A-4147-A177-3AD203B41FA5}">
                      <a16:colId xmlns:a16="http://schemas.microsoft.com/office/drawing/2014/main" val="20001"/>
                    </a:ext>
                  </a:extLst>
                </a:gridCol>
                <a:gridCol w="715864">
                  <a:extLst>
                    <a:ext uri="{9D8B030D-6E8A-4147-A177-3AD203B41FA5}">
                      <a16:colId xmlns:a16="http://schemas.microsoft.com/office/drawing/2014/main" val="20002"/>
                    </a:ext>
                  </a:extLst>
                </a:gridCol>
                <a:gridCol w="715864">
                  <a:extLst>
                    <a:ext uri="{9D8B030D-6E8A-4147-A177-3AD203B41FA5}">
                      <a16:colId xmlns:a16="http://schemas.microsoft.com/office/drawing/2014/main" val="20003"/>
                    </a:ext>
                  </a:extLst>
                </a:gridCol>
                <a:gridCol w="715864">
                  <a:extLst>
                    <a:ext uri="{9D8B030D-6E8A-4147-A177-3AD203B41FA5}">
                      <a16:colId xmlns:a16="http://schemas.microsoft.com/office/drawing/2014/main" val="20004"/>
                    </a:ext>
                  </a:extLst>
                </a:gridCol>
                <a:gridCol w="715864">
                  <a:extLst>
                    <a:ext uri="{9D8B030D-6E8A-4147-A177-3AD203B41FA5}">
                      <a16:colId xmlns:a16="http://schemas.microsoft.com/office/drawing/2014/main" val="20005"/>
                    </a:ext>
                  </a:extLst>
                </a:gridCol>
                <a:gridCol w="715864">
                  <a:extLst>
                    <a:ext uri="{9D8B030D-6E8A-4147-A177-3AD203B41FA5}">
                      <a16:colId xmlns:a16="http://schemas.microsoft.com/office/drawing/2014/main" val="20006"/>
                    </a:ext>
                  </a:extLst>
                </a:gridCol>
              </a:tblGrid>
              <a:tr h="370840">
                <a:tc>
                  <a:txBody>
                    <a:bodyPr/>
                    <a:lstStyle/>
                    <a:p>
                      <a:endParaRPr lang="en-AU" dirty="0"/>
                    </a:p>
                  </a:txBody>
                  <a:tcPr>
                    <a:solidFill>
                      <a:schemeClr val="accent5">
                        <a:lumMod val="50000"/>
                      </a:schemeClr>
                    </a:solidFill>
                  </a:tcPr>
                </a:tc>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bg1"/>
                          </a:solidFill>
                        </a:rPr>
                        <a:t>6</a:t>
                      </a:r>
                    </a:p>
                  </a:txBody>
                  <a:tcPr>
                    <a:solidFill>
                      <a:schemeClr val="tx1"/>
                    </a:solidFill>
                  </a:tcPr>
                </a:tc>
                <a:extLst>
                  <a:ext uri="{0D108BD9-81ED-4DB2-BD59-A6C34878D82A}">
                    <a16:rowId xmlns:a16="http://schemas.microsoft.com/office/drawing/2014/main" val="10000"/>
                  </a:ext>
                </a:extLst>
              </a:tr>
              <a:tr h="370840">
                <a:tc>
                  <a:txBody>
                    <a:bodyPr/>
                    <a:lstStyle/>
                    <a:p>
                      <a:pPr algn="ctr"/>
                      <a:r>
                        <a:rPr lang="en-AU" b="1" dirty="0">
                          <a:solidFill>
                            <a:schemeClr val="bg1"/>
                          </a:solidFill>
                        </a:rPr>
                        <a:t>1</a:t>
                      </a:r>
                    </a:p>
                  </a:txBody>
                  <a:tcPr>
                    <a:solidFill>
                      <a:schemeClr val="tx1"/>
                    </a:solidFill>
                  </a:tcPr>
                </a:tc>
                <a:tc>
                  <a:txBody>
                    <a:bodyPr/>
                    <a:lstStyle/>
                    <a:p>
                      <a:pPr algn="ctr"/>
                      <a:r>
                        <a:rPr lang="en-AU" b="1" dirty="0">
                          <a:solidFill>
                            <a:schemeClr val="tx1"/>
                          </a:solidFill>
                        </a:rPr>
                        <a:t>2</a:t>
                      </a:r>
                    </a:p>
                  </a:txBody>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extLst>
                  <a:ext uri="{0D108BD9-81ED-4DB2-BD59-A6C34878D82A}">
                    <a16:rowId xmlns:a16="http://schemas.microsoft.com/office/drawing/2014/main" val="10001"/>
                  </a:ext>
                </a:extLst>
              </a:tr>
              <a:tr h="370840">
                <a:tc>
                  <a:txBody>
                    <a:bodyPr/>
                    <a:lstStyle/>
                    <a:p>
                      <a:pPr algn="ctr"/>
                      <a:r>
                        <a:rPr lang="en-AU" b="1" dirty="0">
                          <a:solidFill>
                            <a:schemeClr val="bg1"/>
                          </a:solidFill>
                        </a:rPr>
                        <a:t>2</a:t>
                      </a:r>
                    </a:p>
                  </a:txBody>
                  <a:tcPr>
                    <a:solidFill>
                      <a:schemeClr val="tx1"/>
                    </a:solidFill>
                  </a:tcPr>
                </a:tc>
                <a:tc>
                  <a:txBody>
                    <a:bodyPr/>
                    <a:lstStyle/>
                    <a:p>
                      <a:pPr algn="ctr"/>
                      <a:r>
                        <a:rPr lang="en-AU" b="1" dirty="0">
                          <a:solidFill>
                            <a:schemeClr val="tx1"/>
                          </a:solidFill>
                        </a:rPr>
                        <a:t>3</a:t>
                      </a:r>
                    </a:p>
                  </a:txBody>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extLst>
                  <a:ext uri="{0D108BD9-81ED-4DB2-BD59-A6C34878D82A}">
                    <a16:rowId xmlns:a16="http://schemas.microsoft.com/office/drawing/2014/main" val="10002"/>
                  </a:ext>
                </a:extLst>
              </a:tr>
              <a:tr h="370840">
                <a:tc>
                  <a:txBody>
                    <a:bodyPr/>
                    <a:lstStyle/>
                    <a:p>
                      <a:pPr algn="ctr"/>
                      <a:r>
                        <a:rPr lang="en-AU" b="1" dirty="0">
                          <a:solidFill>
                            <a:schemeClr val="bg1"/>
                          </a:solidFill>
                        </a:rPr>
                        <a:t>3</a:t>
                      </a:r>
                    </a:p>
                  </a:txBody>
                  <a:tcPr>
                    <a:solidFill>
                      <a:schemeClr val="tx1"/>
                    </a:solidFill>
                  </a:tcPr>
                </a:tc>
                <a:tc>
                  <a:txBody>
                    <a:bodyPr/>
                    <a:lstStyle/>
                    <a:p>
                      <a:pPr algn="ctr"/>
                      <a:r>
                        <a:rPr lang="en-AU" b="1" dirty="0">
                          <a:solidFill>
                            <a:schemeClr val="tx1"/>
                          </a:solidFill>
                        </a:rPr>
                        <a:t>4</a:t>
                      </a:r>
                    </a:p>
                  </a:txBody>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extLst>
                  <a:ext uri="{0D108BD9-81ED-4DB2-BD59-A6C34878D82A}">
                    <a16:rowId xmlns:a16="http://schemas.microsoft.com/office/drawing/2014/main" val="10003"/>
                  </a:ext>
                </a:extLst>
              </a:tr>
              <a:tr h="370840">
                <a:tc>
                  <a:txBody>
                    <a:bodyPr/>
                    <a:lstStyle/>
                    <a:p>
                      <a:pPr algn="ctr"/>
                      <a:r>
                        <a:rPr lang="en-AU" b="1" dirty="0">
                          <a:solidFill>
                            <a:schemeClr val="bg1"/>
                          </a:solidFill>
                        </a:rPr>
                        <a:t>4</a:t>
                      </a:r>
                    </a:p>
                  </a:txBody>
                  <a:tcPr>
                    <a:solidFill>
                      <a:schemeClr val="tx1"/>
                    </a:solidFill>
                  </a:tcPr>
                </a:tc>
                <a:tc>
                  <a:txBody>
                    <a:bodyPr/>
                    <a:lstStyle/>
                    <a:p>
                      <a:pPr algn="ctr"/>
                      <a:r>
                        <a:rPr lang="en-AU" b="1" dirty="0">
                          <a:solidFill>
                            <a:schemeClr val="tx1"/>
                          </a:solidFill>
                        </a:rPr>
                        <a:t>5</a:t>
                      </a:r>
                    </a:p>
                  </a:txBody>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extLst>
                  <a:ext uri="{0D108BD9-81ED-4DB2-BD59-A6C34878D82A}">
                    <a16:rowId xmlns:a16="http://schemas.microsoft.com/office/drawing/2014/main" val="10004"/>
                  </a:ext>
                </a:extLst>
              </a:tr>
              <a:tr h="370840">
                <a:tc>
                  <a:txBody>
                    <a:bodyPr/>
                    <a:lstStyle/>
                    <a:p>
                      <a:pPr algn="ctr"/>
                      <a:r>
                        <a:rPr lang="en-AU" b="1" dirty="0">
                          <a:solidFill>
                            <a:schemeClr val="bg1"/>
                          </a:solidFill>
                        </a:rPr>
                        <a:t>5</a:t>
                      </a:r>
                    </a:p>
                  </a:txBody>
                  <a:tcPr>
                    <a:solidFill>
                      <a:schemeClr val="tx1"/>
                    </a:solidFill>
                  </a:tcPr>
                </a:tc>
                <a:tc>
                  <a:txBody>
                    <a:bodyPr/>
                    <a:lstStyle/>
                    <a:p>
                      <a:pPr algn="ctr"/>
                      <a:r>
                        <a:rPr lang="en-AU" b="1" dirty="0">
                          <a:solidFill>
                            <a:schemeClr val="tx1"/>
                          </a:solidFill>
                        </a:rPr>
                        <a:t>6</a:t>
                      </a:r>
                    </a:p>
                  </a:txBody>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extLst>
                  <a:ext uri="{0D108BD9-81ED-4DB2-BD59-A6C34878D82A}">
                    <a16:rowId xmlns:a16="http://schemas.microsoft.com/office/drawing/2014/main" val="10005"/>
                  </a:ext>
                </a:extLst>
              </a:tr>
              <a:tr h="370840">
                <a:tc>
                  <a:txBody>
                    <a:bodyPr/>
                    <a:lstStyle/>
                    <a:p>
                      <a:pPr algn="ctr"/>
                      <a:r>
                        <a:rPr lang="en-AU" b="1" dirty="0">
                          <a:solidFill>
                            <a:schemeClr val="bg1"/>
                          </a:solidFill>
                        </a:rPr>
                        <a:t>6</a:t>
                      </a:r>
                    </a:p>
                  </a:txBody>
                  <a:tcPr>
                    <a:solidFill>
                      <a:schemeClr val="tx1"/>
                    </a:solidFill>
                  </a:tcPr>
                </a:tc>
                <a:tc>
                  <a:txBody>
                    <a:bodyPr/>
                    <a:lstStyle/>
                    <a:p>
                      <a:pPr algn="ctr"/>
                      <a:r>
                        <a:rPr lang="en-AU" b="1" dirty="0">
                          <a:solidFill>
                            <a:schemeClr val="tx1"/>
                          </a:solidFill>
                        </a:rPr>
                        <a:t>7</a:t>
                      </a:r>
                    </a:p>
                  </a:txBody>
                  <a:tcPr/>
                </a:tc>
                <a:tc>
                  <a:txBody>
                    <a:bodyPr/>
                    <a:lstStyle/>
                    <a:p>
                      <a:pPr algn="ctr"/>
                      <a:r>
                        <a:rPr lang="en-AU" b="1" dirty="0">
                          <a:solidFill>
                            <a:schemeClr val="tx1"/>
                          </a:solidFill>
                        </a:rPr>
                        <a:t>8</a:t>
                      </a:r>
                    </a:p>
                  </a:txBody>
                  <a:tcPr/>
                </a:tc>
                <a:tc>
                  <a:txBody>
                    <a:bodyPr/>
                    <a:lstStyle/>
                    <a:p>
                      <a:pPr algn="ctr"/>
                      <a:r>
                        <a:rPr lang="en-AU" b="1" dirty="0">
                          <a:solidFill>
                            <a:schemeClr val="tx1"/>
                          </a:solidFill>
                        </a:rPr>
                        <a:t>9</a:t>
                      </a:r>
                    </a:p>
                  </a:txBody>
                  <a:tcPr/>
                </a:tc>
                <a:tc>
                  <a:txBody>
                    <a:bodyPr/>
                    <a:lstStyle/>
                    <a:p>
                      <a:pPr algn="ctr"/>
                      <a:r>
                        <a:rPr lang="en-AU" b="1" dirty="0">
                          <a:solidFill>
                            <a:schemeClr val="tx1"/>
                          </a:solidFill>
                        </a:rPr>
                        <a:t>10</a:t>
                      </a:r>
                    </a:p>
                  </a:txBody>
                  <a:tcPr/>
                </a:tc>
                <a:tc>
                  <a:txBody>
                    <a:bodyPr/>
                    <a:lstStyle/>
                    <a:p>
                      <a:pPr algn="ctr"/>
                      <a:r>
                        <a:rPr lang="en-AU" b="1" dirty="0">
                          <a:solidFill>
                            <a:schemeClr val="tx1"/>
                          </a:solidFill>
                        </a:rPr>
                        <a:t>11</a:t>
                      </a:r>
                    </a:p>
                  </a:txBody>
                  <a:tcPr/>
                </a:tc>
                <a:tc>
                  <a:txBody>
                    <a:bodyPr/>
                    <a:lstStyle/>
                    <a:p>
                      <a:pPr algn="ctr"/>
                      <a:r>
                        <a:rPr lang="en-AU" b="1" dirty="0">
                          <a:solidFill>
                            <a:schemeClr val="tx1"/>
                          </a:solidFill>
                        </a:rPr>
                        <a:t>12</a:t>
                      </a:r>
                    </a:p>
                  </a:txBody>
                  <a:tcPr/>
                </a:tc>
                <a:extLst>
                  <a:ext uri="{0D108BD9-81ED-4DB2-BD59-A6C34878D82A}">
                    <a16:rowId xmlns:a16="http://schemas.microsoft.com/office/drawing/2014/main" val="10006"/>
                  </a:ext>
                </a:extLst>
              </a:tr>
            </a:tbl>
          </a:graphicData>
        </a:graphic>
      </p:graphicFrame>
      <p:sp>
        <p:nvSpPr>
          <p:cNvPr id="6" name="TextBox 5">
            <a:extLst>
              <a:ext uri="{FF2B5EF4-FFF2-40B4-BE49-F238E27FC236}">
                <a16:creationId xmlns:a16="http://schemas.microsoft.com/office/drawing/2014/main" id="{E22E35E7-14EC-4DAB-A500-D999E9BCC0E9}"/>
              </a:ext>
            </a:extLst>
          </p:cNvPr>
          <p:cNvSpPr txBox="1"/>
          <p:nvPr/>
        </p:nvSpPr>
        <p:spPr>
          <a:xfrm>
            <a:off x="169817" y="724303"/>
            <a:ext cx="6494982" cy="1384995"/>
          </a:xfrm>
          <a:prstGeom prst="rect">
            <a:avLst/>
          </a:prstGeom>
          <a:noFill/>
        </p:spPr>
        <p:txBody>
          <a:bodyPr wrap="square">
            <a:spAutoFit/>
          </a:bodyPr>
          <a:lstStyle/>
          <a:p>
            <a:pPr marL="0" indent="0">
              <a:buNone/>
            </a:pPr>
            <a:r>
              <a:rPr lang="en-AU" sz="2800" dirty="0"/>
              <a:t>b) If the cost for each roll of the two dice is $3, is a player likely to win, lose or break even in the long term? </a:t>
            </a:r>
          </a:p>
        </p:txBody>
      </p:sp>
      <p:sp>
        <p:nvSpPr>
          <p:cNvPr id="2" name="TextBox 1">
            <a:extLst>
              <a:ext uri="{FF2B5EF4-FFF2-40B4-BE49-F238E27FC236}">
                <a16:creationId xmlns:a16="http://schemas.microsoft.com/office/drawing/2014/main" id="{6C5EAA7F-F382-1D2E-38E2-94EB1D445464}"/>
              </a:ext>
            </a:extLst>
          </p:cNvPr>
          <p:cNvSpPr txBox="1"/>
          <p:nvPr/>
        </p:nvSpPr>
        <p:spPr>
          <a:xfrm>
            <a:off x="0" y="-6605"/>
            <a:ext cx="299394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t>Guided Practice</a:t>
            </a:r>
          </a:p>
        </p:txBody>
      </p:sp>
    </p:spTree>
    <p:extLst>
      <p:ext uri="{BB962C8B-B14F-4D97-AF65-F5344CB8AC3E}">
        <p14:creationId xmlns:p14="http://schemas.microsoft.com/office/powerpoint/2010/main" val="22826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0070C0"/>
      </a:accent1>
      <a:accent2>
        <a:srgbClr val="0070C0"/>
      </a:accent2>
      <a:accent3>
        <a:srgbClr val="A5A5A5"/>
      </a:accent3>
      <a:accent4>
        <a:srgbClr val="002060"/>
      </a:accent4>
      <a:accent5>
        <a:srgbClr val="4472C4"/>
      </a:accent5>
      <a:accent6>
        <a:srgbClr val="70AD47"/>
      </a:accent6>
      <a:hlink>
        <a:srgbClr val="0563C1"/>
      </a:hlink>
      <a:folHlink>
        <a:srgbClr val="034A9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21986</TotalTime>
  <Words>3138</Words>
  <Application>Microsoft Office PowerPoint</Application>
  <PresentationFormat>Widescreen</PresentationFormat>
  <Paragraphs>594</Paragraphs>
  <Slides>30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1D</dc:title>
  <dc:creator>l k</dc:creator>
  <cp:lastModifiedBy>TAN Mei Yi [Harrisdale Senior High School]</cp:lastModifiedBy>
  <cp:revision>667</cp:revision>
  <dcterms:created xsi:type="dcterms:W3CDTF">2020-02-17T13:56:23Z</dcterms:created>
  <dcterms:modified xsi:type="dcterms:W3CDTF">2023-03-30T00:57:41Z</dcterms:modified>
</cp:coreProperties>
</file>